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ương Nguyễn" initials="DN" lastIdx="2" clrIdx="0">
    <p:extLst>
      <p:ext uri="{19B8F6BF-5375-455C-9EA6-DF929625EA0E}">
        <p15:presenceInfo xmlns:p15="http://schemas.microsoft.com/office/powerpoint/2012/main" userId="5838bb5f711c8c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CAD312-41D3-4D7B-8401-2947E80A7809}" v="1" dt="2021-08-25T03:42:32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ương Nguyễn" userId="5838bb5f711c8c4a" providerId="LiveId" clId="{7CCAD312-41D3-4D7B-8401-2947E80A7809}"/>
    <pc:docChg chg="undo custSel modSld modMainMaster">
      <pc:chgData name="Dương Nguyễn" userId="5838bb5f711c8c4a" providerId="LiveId" clId="{7CCAD312-41D3-4D7B-8401-2947E80A7809}" dt="2021-10-04T12:31:31.070" v="5" actId="14100"/>
      <pc:docMkLst>
        <pc:docMk/>
      </pc:docMkLst>
      <pc:sldChg chg="modSp mod">
        <pc:chgData name="Dương Nguyễn" userId="5838bb5f711c8c4a" providerId="LiveId" clId="{7CCAD312-41D3-4D7B-8401-2947E80A7809}" dt="2021-10-04T12:31:31.070" v="5" actId="14100"/>
        <pc:sldMkLst>
          <pc:docMk/>
          <pc:sldMk cId="2219811735" sldId="256"/>
        </pc:sldMkLst>
        <pc:spChg chg="mod">
          <ac:chgData name="Dương Nguyễn" userId="5838bb5f711c8c4a" providerId="LiveId" clId="{7CCAD312-41D3-4D7B-8401-2947E80A7809}" dt="2021-10-04T12:31:31.070" v="5" actId="14100"/>
          <ac:spMkLst>
            <pc:docMk/>
            <pc:sldMk cId="2219811735" sldId="256"/>
            <ac:spMk id="9" creationId="{34E401E6-D4ED-4023-95DB-AB3EEA7FD143}"/>
          </ac:spMkLst>
        </pc:spChg>
        <pc:graphicFrameChg chg="mod">
          <ac:chgData name="Dương Nguyễn" userId="5838bb5f711c8c4a" providerId="LiveId" clId="{7CCAD312-41D3-4D7B-8401-2947E80A7809}" dt="2021-10-04T12:31:31.070" v="5" actId="14100"/>
          <ac:graphicFrameMkLst>
            <pc:docMk/>
            <pc:sldMk cId="2219811735" sldId="256"/>
            <ac:graphicFrameMk id="129" creationId="{A3E08CE5-5E3A-40F8-9F6A-19DEF15CDA42}"/>
          </ac:graphicFrameMkLst>
        </pc:graphicFrameChg>
        <pc:graphicFrameChg chg="mod">
          <ac:chgData name="Dương Nguyễn" userId="5838bb5f711c8c4a" providerId="LiveId" clId="{7CCAD312-41D3-4D7B-8401-2947E80A7809}" dt="2021-10-04T12:31:31.070" v="5" actId="14100"/>
          <ac:graphicFrameMkLst>
            <pc:docMk/>
            <pc:sldMk cId="2219811735" sldId="256"/>
            <ac:graphicFrameMk id="131" creationId="{2FDE84BE-5967-4F1A-B20F-93C37C4BDAE5}"/>
          </ac:graphicFrameMkLst>
        </pc:graphicFrameChg>
        <pc:graphicFrameChg chg="mod">
          <ac:chgData name="Dương Nguyễn" userId="5838bb5f711c8c4a" providerId="LiveId" clId="{7CCAD312-41D3-4D7B-8401-2947E80A7809}" dt="2021-10-04T12:31:31.070" v="5" actId="14100"/>
          <ac:graphicFrameMkLst>
            <pc:docMk/>
            <pc:sldMk cId="2219811735" sldId="256"/>
            <ac:graphicFrameMk id="133" creationId="{6FBD6771-289B-4F8F-858B-F43158F8A3D3}"/>
          </ac:graphicFrameMkLst>
        </pc:graphicFrameChg>
        <pc:graphicFrameChg chg="mod">
          <ac:chgData name="Dương Nguyễn" userId="5838bb5f711c8c4a" providerId="LiveId" clId="{7CCAD312-41D3-4D7B-8401-2947E80A7809}" dt="2021-10-04T12:31:31.070" v="5" actId="14100"/>
          <ac:graphicFrameMkLst>
            <pc:docMk/>
            <pc:sldMk cId="2219811735" sldId="256"/>
            <ac:graphicFrameMk id="135" creationId="{2CC354AC-CBF1-4CBA-9279-796B835C8B5F}"/>
          </ac:graphicFrameMkLst>
        </pc:graphicFrameChg>
        <pc:picChg chg="mod">
          <ac:chgData name="Dương Nguyễn" userId="5838bb5f711c8c4a" providerId="LiveId" clId="{7CCAD312-41D3-4D7B-8401-2947E80A7809}" dt="2021-10-04T12:31:31.070" v="5" actId="14100"/>
          <ac:picMkLst>
            <pc:docMk/>
            <pc:sldMk cId="2219811735" sldId="256"/>
            <ac:picMk id="7" creationId="{F517BD11-9651-492E-A865-2C293F89C7BC}"/>
          </ac:picMkLst>
        </pc:picChg>
      </pc:sldChg>
      <pc:sldChg chg="modSp">
        <pc:chgData name="Dương Nguyễn" userId="5838bb5f711c8c4a" providerId="LiveId" clId="{7CCAD312-41D3-4D7B-8401-2947E80A7809}" dt="2021-08-25T03:42:32.091" v="0"/>
        <pc:sldMkLst>
          <pc:docMk/>
          <pc:sldMk cId="3530635122" sldId="257"/>
        </pc:sldMkLst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18" creationId="{7608F473-928B-4B36-866E-E9FDF241EF23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23" creationId="{9A35CAC0-7E30-44D3-A9C1-C2513E6E45F7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24" creationId="{256928B5-A715-4B14-97B6-AD19A9F8C324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29" creationId="{6F032A4B-5CDF-4169-B463-683C630DB2AE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30" creationId="{517ED75B-ED16-4F51-8C1A-D4089A4CB9BE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31" creationId="{F7BFC141-A7F4-4499-BFDD-EAC3D5EE0DF3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32" creationId="{B3F9E8DB-8BB0-46AD-8B22-BB7759BD4DF0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33" creationId="{736D288F-BCC3-488E-9EE3-A28499658A23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39" creationId="{6FA06BE1-6A02-4813-B7C6-87F47D537008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41" creationId="{CEEDA121-0C46-45F2-881C-8A790DA1986F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45" creationId="{9B7F1018-F7CE-4C48-98DB-047736886ED2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46" creationId="{74982351-2B8B-4EF2-9632-631B813E3A13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47" creationId="{D8A707CE-91CA-48DD-AD15-8FBF22DFAE03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48" creationId="{5797D328-B8BF-47AB-B3AA-3C4EFE538975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49" creationId="{1C65CEFB-A9D5-4D32-9F5A-B894C8601C2F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50" creationId="{71C543A6-85C9-42D5-BEE1-74B2F192966F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3530635122" sldId="257"/>
            <ac:spMk id="51" creationId="{A0DAB788-AB0F-422E-A944-A3769A18E7B5}"/>
          </ac:spMkLst>
        </pc:s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3" creationId="{83F2ED8F-2AFC-43D9-90A8-EF858451D953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4" creationId="{989763A4-4234-497D-8EDF-6149150E0621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5" creationId="{3DAA7A66-8A80-4BC0-B893-D905273F1B6B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6" creationId="{C98AA1AD-05AD-42BE-ABE4-3496AB2E3A87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8" creationId="{79497CF0-1ACA-4AF1-88DF-6DA7352BBCE3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9" creationId="{EC3E28AE-F617-43E4-8479-4475FD0A11E1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10" creationId="{A27BEB18-3888-4E2B-9034-189D2717553D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11" creationId="{AC2E8151-38E3-48C1-97C3-4F95ACC23912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12" creationId="{6991C784-4CF5-491D-BAD6-48CD5BBCC73B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22" creationId="{D4D856F3-3DD5-4A34-931B-522EB83DD53F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3530635122" sldId="257"/>
            <ac:grpSpMk id="37" creationId="{3ABB53F2-0465-4FDE-AA24-A42B64E13BB8}"/>
          </ac:grpSpMkLst>
        </pc:grp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3530635122" sldId="257"/>
            <ac:picMk id="2" creationId="{DD260730-BDEE-498C-BD30-0398E2D82924}"/>
          </ac:picMkLst>
        </pc:pic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3530635122" sldId="257"/>
            <ac:picMk id="21" creationId="{8F4FAEBB-CE6D-42E5-A56B-36B7F941CAA9}"/>
          </ac:picMkLst>
        </pc:pic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3530635122" sldId="257"/>
            <ac:picMk id="38" creationId="{95930062-3C32-4B9C-97E4-7ECBF657D3A4}"/>
          </ac:picMkLst>
        </pc:pic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3530635122" sldId="257"/>
            <ac:picMk id="40" creationId="{3231A19C-FC6E-4C66-A482-E0A7A11F2374}"/>
          </ac:picMkLst>
        </pc:pic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3530635122" sldId="257"/>
            <ac:picMk id="42" creationId="{2FCBCF00-358E-423C-9AEC-13003220B19B}"/>
          </ac:picMkLst>
        </pc:pic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3530635122" sldId="257"/>
            <ac:picMk id="44" creationId="{286906E6-C8EF-4D63-8FAA-ADF47DF0AE34}"/>
          </ac:picMkLst>
        </pc:picChg>
      </pc:sldChg>
      <pc:sldChg chg="modSp">
        <pc:chgData name="Dương Nguyễn" userId="5838bb5f711c8c4a" providerId="LiveId" clId="{7CCAD312-41D3-4D7B-8401-2947E80A7809}" dt="2021-08-25T03:42:32.091" v="0"/>
        <pc:sldMkLst>
          <pc:docMk/>
          <pc:sldMk cId="2712156827" sldId="258"/>
        </pc:sldMkLst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2712156827" sldId="258"/>
            <ac:spMk id="18" creationId="{7608F473-928B-4B36-866E-E9FDF241EF23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2712156827" sldId="258"/>
            <ac:spMk id="21" creationId="{65F61241-2540-4A9E-B40B-667E54CF91D8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2712156827" sldId="258"/>
            <ac:spMk id="23" creationId="{9A35CAC0-7E30-44D3-A9C1-C2513E6E45F7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2712156827" sldId="258"/>
            <ac:spMk id="24" creationId="{256928B5-A715-4B14-97B6-AD19A9F8C324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2712156827" sldId="258"/>
            <ac:spMk id="25" creationId="{222AAD4E-9052-4D46-91FD-4DEB56366447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2712156827" sldId="258"/>
            <ac:spMk id="26" creationId="{786A5CE0-E8C4-4C23-93AB-6F2AEC1223B8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2712156827" sldId="258"/>
            <ac:spMk id="27" creationId="{A6BE7FD4-6839-437B-8C93-56320ED93925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2712156827" sldId="258"/>
            <ac:spMk id="28" creationId="{79CC03B4-76E3-42BA-84BE-95970835121C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2712156827" sldId="258"/>
            <ac:spMk id="29" creationId="{86753CCB-3405-4950-8A9C-176686B602A1}"/>
          </ac:spMkLst>
        </pc:s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2712156827" sldId="258"/>
            <ac:grpSpMk id="2" creationId="{650B6868-D55D-47E2-B21A-C0739577DE78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2712156827" sldId="258"/>
            <ac:grpSpMk id="17" creationId="{2559BF2B-EF38-4510-BD73-1FEC551E536B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2712156827" sldId="258"/>
            <ac:grpSpMk id="22" creationId="{D4D856F3-3DD5-4A34-931B-522EB83DD53F}"/>
          </ac:grpSpMkLst>
        </pc:grp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2712156827" sldId="258"/>
            <ac:picMk id="4" creationId="{0776E5E1-57B0-4D8F-9371-D2D2C24E229A}"/>
          </ac:picMkLst>
        </pc:pic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2712156827" sldId="258"/>
            <ac:picMk id="15" creationId="{3A505917-0A56-45AD-AAC1-5BD6A7F22BA7}"/>
          </ac:picMkLst>
        </pc:picChg>
      </pc:sldChg>
      <pc:sldChg chg="modSp">
        <pc:chgData name="Dương Nguyễn" userId="5838bb5f711c8c4a" providerId="LiveId" clId="{7CCAD312-41D3-4D7B-8401-2947E80A7809}" dt="2021-08-25T03:42:32.091" v="0"/>
        <pc:sldMkLst>
          <pc:docMk/>
          <pc:sldMk cId="1578617671" sldId="259"/>
        </pc:sldMkLst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8" creationId="{E0346530-E369-4BA2-998D-780D9B0F1DB5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18" creationId="{7608F473-928B-4B36-866E-E9FDF241EF23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21" creationId="{A17A3363-7A34-4004-B4A2-891FA0A8B8CB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23" creationId="{9A35CAC0-7E30-44D3-A9C1-C2513E6E45F7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24" creationId="{256928B5-A715-4B14-97B6-AD19A9F8C324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26" creationId="{5A8B70B5-D4B6-4B7D-A8A9-D2489C016EED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27" creationId="{0278F7E2-B25A-462D-AB46-07B2DEDC0F90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29" creationId="{EC8829D6-CCC9-4062-9A43-52DE5F6118F7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30" creationId="{2EF88945-8704-465D-904D-EB3D38EC8C37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31" creationId="{3452344F-4B2F-4518-962C-E79915DCDF19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32" creationId="{8CCEE1FC-3542-438E-9EFE-3F1938069460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33" creationId="{CC6C0CE2-1176-40E3-BA35-435FA100F860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578617671" sldId="259"/>
            <ac:spMk id="34" creationId="{F4B4B078-AFEE-4AE8-9AB8-441D38FF839C}"/>
          </ac:spMkLst>
        </pc:s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1578617671" sldId="259"/>
            <ac:grpSpMk id="2" creationId="{249FBBF4-F5EB-4E91-9D6E-27DEC1BC9CC8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1578617671" sldId="259"/>
            <ac:grpSpMk id="22" creationId="{D4D856F3-3DD5-4A34-931B-522EB83DD53F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1578617671" sldId="259"/>
            <ac:grpSpMk id="25" creationId="{96874D55-E222-4E7C-A91B-2FA3C4BA8DD8}"/>
          </ac:grpSpMkLst>
        </pc:grp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1578617671" sldId="259"/>
            <ac:picMk id="6" creationId="{8D559120-CCD7-443A-A61C-CF0AA5F28F08}"/>
          </ac:picMkLst>
        </pc:pic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1578617671" sldId="259"/>
            <ac:picMk id="16" creationId="{A7B496D0-C8B2-4581-B6CB-389C8C1C206E}"/>
          </ac:picMkLst>
        </pc:picChg>
      </pc:sldChg>
      <pc:sldChg chg="modSp">
        <pc:chgData name="Dương Nguyễn" userId="5838bb5f711c8c4a" providerId="LiveId" clId="{7CCAD312-41D3-4D7B-8401-2947E80A7809}" dt="2021-08-25T03:42:32.091" v="0"/>
        <pc:sldMkLst>
          <pc:docMk/>
          <pc:sldMk cId="136673293" sldId="260"/>
        </pc:sldMkLst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36673293" sldId="260"/>
            <ac:spMk id="2" creationId="{99283C08-EC94-4FF5-828B-E0D5CAEE98CF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36673293" sldId="260"/>
            <ac:spMk id="17" creationId="{5AEB9CFB-271C-4562-94D3-1B12CDE966AC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36673293" sldId="260"/>
            <ac:spMk id="18" creationId="{7608F473-928B-4B36-866E-E9FDF241EF23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36673293" sldId="260"/>
            <ac:spMk id="21" creationId="{293943F9-87F7-47DC-A9CA-23E7CF3836EE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36673293" sldId="260"/>
            <ac:spMk id="23" creationId="{9A35CAC0-7E30-44D3-A9C1-C2513E6E45F7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36673293" sldId="260"/>
            <ac:spMk id="24" creationId="{256928B5-A715-4B14-97B6-AD19A9F8C324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36673293" sldId="260"/>
            <ac:spMk id="26" creationId="{2D86D413-388E-4E12-BDB7-DF512AD64951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136673293" sldId="260"/>
            <ac:spMk id="28" creationId="{4C2C90B0-EF04-40B7-AFCC-D00CA57F68AE}"/>
          </ac:spMkLst>
        </pc:s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136673293" sldId="260"/>
            <ac:grpSpMk id="3" creationId="{DCDB3B72-CD69-430F-A8A4-68B955414BDB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136673293" sldId="260"/>
            <ac:grpSpMk id="22" creationId="{D4D856F3-3DD5-4A34-931B-522EB83DD53F}"/>
          </ac:grpSpMkLst>
        </pc:grpChg>
        <pc:grpChg chg="mod">
          <ac:chgData name="Dương Nguyễn" userId="5838bb5f711c8c4a" providerId="LiveId" clId="{7CCAD312-41D3-4D7B-8401-2947E80A7809}" dt="2021-08-25T03:42:32.091" v="0"/>
          <ac:grpSpMkLst>
            <pc:docMk/>
            <pc:sldMk cId="136673293" sldId="260"/>
            <ac:grpSpMk id="25" creationId="{049E7A1E-FAD5-49E0-BA7C-FE069C42B62B}"/>
          </ac:grpSpMkLst>
        </pc:grp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136673293" sldId="260"/>
            <ac:picMk id="4" creationId="{10D43A3D-4C4E-4318-9D74-22059C22EAC5}"/>
          </ac:picMkLst>
        </pc:pic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136673293" sldId="260"/>
            <ac:picMk id="6" creationId="{8D559120-CCD7-443A-A61C-CF0AA5F28F08}"/>
          </ac:picMkLst>
        </pc:picChg>
        <pc:picChg chg="mod">
          <ac:chgData name="Dương Nguyễn" userId="5838bb5f711c8c4a" providerId="LiveId" clId="{7CCAD312-41D3-4D7B-8401-2947E80A7809}" dt="2021-08-25T03:42:32.091" v="0"/>
          <ac:picMkLst>
            <pc:docMk/>
            <pc:sldMk cId="136673293" sldId="260"/>
            <ac:picMk id="14" creationId="{943BCB96-39CF-4198-8DB6-D6516B9F8559}"/>
          </ac:picMkLst>
        </pc:picChg>
      </pc:sldChg>
      <pc:sldChg chg="modSp">
        <pc:chgData name="Dương Nguyễn" userId="5838bb5f711c8c4a" providerId="LiveId" clId="{7CCAD312-41D3-4D7B-8401-2947E80A7809}" dt="2021-08-25T03:42:32.091" v="0"/>
        <pc:sldMkLst>
          <pc:docMk/>
          <pc:sldMk cId="4290744666" sldId="261"/>
        </pc:sldMkLst>
        <pc:spChg chg="mod">
          <ac:chgData name="Dương Nguyễn" userId="5838bb5f711c8c4a" providerId="LiveId" clId="{7CCAD312-41D3-4D7B-8401-2947E80A7809}" dt="2021-08-25T03:42:32.091" v="0"/>
          <ac:spMkLst>
            <pc:docMk/>
            <pc:sldMk cId="4290744666" sldId="261"/>
            <ac:spMk id="2" creationId="{6C43A293-72D1-464B-B075-8E727EA5B3B1}"/>
          </ac:spMkLst>
        </pc:spChg>
      </pc:sldChg>
      <pc:sldMasterChg chg="modSp modSldLayout">
        <pc:chgData name="Dương Nguyễn" userId="5838bb5f711c8c4a" providerId="LiveId" clId="{7CCAD312-41D3-4D7B-8401-2947E80A7809}" dt="2021-08-25T03:42:32.091" v="0"/>
        <pc:sldMasterMkLst>
          <pc:docMk/>
          <pc:sldMasterMk cId="2320396172" sldId="2147483660"/>
        </pc:sldMasterMkLst>
        <pc:spChg chg="mod">
          <ac:chgData name="Dương Nguyễn" userId="5838bb5f711c8c4a" providerId="LiveId" clId="{7CCAD312-41D3-4D7B-8401-2947E80A7809}" dt="2021-08-25T03:42:32.091" v="0"/>
          <ac:spMkLst>
            <pc:docMk/>
            <pc:sldMasterMk cId="2320396172" sldId="2147483660"/>
            <ac:spMk id="2" creationId="{00000000-0000-0000-0000-000000000000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asterMk cId="2320396172" sldId="2147483660"/>
            <ac:spMk id="3" creationId="{00000000-0000-0000-0000-000000000000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asterMk cId="2320396172" sldId="2147483660"/>
            <ac:spMk id="4" creationId="{00000000-0000-0000-0000-000000000000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asterMk cId="2320396172" sldId="2147483660"/>
            <ac:spMk id="5" creationId="{00000000-0000-0000-0000-000000000000}"/>
          </ac:spMkLst>
        </pc:spChg>
        <pc:spChg chg="mod">
          <ac:chgData name="Dương Nguyễn" userId="5838bb5f711c8c4a" providerId="LiveId" clId="{7CCAD312-41D3-4D7B-8401-2947E80A7809}" dt="2021-08-25T03:42:32.091" v="0"/>
          <ac:spMkLst>
            <pc:docMk/>
            <pc:sldMasterMk cId="2320396172" sldId="2147483660"/>
            <ac:spMk id="6" creationId="{00000000-0000-0000-0000-000000000000}"/>
          </ac:spMkLst>
        </pc:spChg>
        <pc:sldLayoutChg chg="modSp">
          <pc:chgData name="Dương Nguyễn" userId="5838bb5f711c8c4a" providerId="LiveId" clId="{7CCAD312-41D3-4D7B-8401-2947E80A7809}" dt="2021-08-25T03:42:32.091" v="0"/>
          <pc:sldLayoutMkLst>
            <pc:docMk/>
            <pc:sldMasterMk cId="2320396172" sldId="2147483660"/>
            <pc:sldLayoutMk cId="3050229769" sldId="2147483661"/>
          </pc:sldLayoutMkLst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3050229769" sldId="2147483661"/>
              <ac:spMk id="2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3050229769" sldId="2147483661"/>
              <ac:spMk id="3" creationId="{00000000-0000-0000-0000-000000000000}"/>
            </ac:spMkLst>
          </pc:spChg>
        </pc:sldLayoutChg>
        <pc:sldLayoutChg chg="modSp">
          <pc:chgData name="Dương Nguyễn" userId="5838bb5f711c8c4a" providerId="LiveId" clId="{7CCAD312-41D3-4D7B-8401-2947E80A7809}" dt="2021-08-25T03:42:32.091" v="0"/>
          <pc:sldLayoutMkLst>
            <pc:docMk/>
            <pc:sldMasterMk cId="2320396172" sldId="2147483660"/>
            <pc:sldLayoutMk cId="3548430998" sldId="2147483663"/>
          </pc:sldLayoutMkLst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3548430998" sldId="2147483663"/>
              <ac:spMk id="2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3548430998" sldId="2147483663"/>
              <ac:spMk id="3" creationId="{00000000-0000-0000-0000-000000000000}"/>
            </ac:spMkLst>
          </pc:spChg>
        </pc:sldLayoutChg>
        <pc:sldLayoutChg chg="modSp">
          <pc:chgData name="Dương Nguyễn" userId="5838bb5f711c8c4a" providerId="LiveId" clId="{7CCAD312-41D3-4D7B-8401-2947E80A7809}" dt="2021-08-25T03:42:32.091" v="0"/>
          <pc:sldLayoutMkLst>
            <pc:docMk/>
            <pc:sldMasterMk cId="2320396172" sldId="2147483660"/>
            <pc:sldLayoutMk cId="218317705" sldId="2147483664"/>
          </pc:sldLayoutMkLst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218317705" sldId="2147483664"/>
              <ac:spMk id="3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218317705" sldId="2147483664"/>
              <ac:spMk id="4" creationId="{00000000-0000-0000-0000-000000000000}"/>
            </ac:spMkLst>
          </pc:spChg>
        </pc:sldLayoutChg>
        <pc:sldLayoutChg chg="modSp">
          <pc:chgData name="Dương Nguyễn" userId="5838bb5f711c8c4a" providerId="LiveId" clId="{7CCAD312-41D3-4D7B-8401-2947E80A7809}" dt="2021-08-25T03:42:32.091" v="0"/>
          <pc:sldLayoutMkLst>
            <pc:docMk/>
            <pc:sldMasterMk cId="2320396172" sldId="2147483660"/>
            <pc:sldLayoutMk cId="841261832" sldId="2147483665"/>
          </pc:sldLayoutMkLst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841261832" sldId="2147483665"/>
              <ac:spMk id="2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841261832" sldId="2147483665"/>
              <ac:spMk id="3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841261832" sldId="2147483665"/>
              <ac:spMk id="4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841261832" sldId="2147483665"/>
              <ac:spMk id="5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841261832" sldId="2147483665"/>
              <ac:spMk id="6" creationId="{00000000-0000-0000-0000-000000000000}"/>
            </ac:spMkLst>
          </pc:spChg>
        </pc:sldLayoutChg>
        <pc:sldLayoutChg chg="modSp">
          <pc:chgData name="Dương Nguyễn" userId="5838bb5f711c8c4a" providerId="LiveId" clId="{7CCAD312-41D3-4D7B-8401-2947E80A7809}" dt="2021-08-25T03:42:32.091" v="0"/>
          <pc:sldLayoutMkLst>
            <pc:docMk/>
            <pc:sldMasterMk cId="2320396172" sldId="2147483660"/>
            <pc:sldLayoutMk cId="3925316212" sldId="2147483668"/>
          </pc:sldLayoutMkLst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3925316212" sldId="2147483668"/>
              <ac:spMk id="2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3925316212" sldId="2147483668"/>
              <ac:spMk id="3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3925316212" sldId="2147483668"/>
              <ac:spMk id="4" creationId="{00000000-0000-0000-0000-000000000000}"/>
            </ac:spMkLst>
          </pc:spChg>
        </pc:sldLayoutChg>
        <pc:sldLayoutChg chg="modSp">
          <pc:chgData name="Dương Nguyễn" userId="5838bb5f711c8c4a" providerId="LiveId" clId="{7CCAD312-41D3-4D7B-8401-2947E80A7809}" dt="2021-08-25T03:42:32.091" v="0"/>
          <pc:sldLayoutMkLst>
            <pc:docMk/>
            <pc:sldMasterMk cId="2320396172" sldId="2147483660"/>
            <pc:sldLayoutMk cId="2144153533" sldId="2147483669"/>
          </pc:sldLayoutMkLst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2144153533" sldId="2147483669"/>
              <ac:spMk id="2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2144153533" sldId="2147483669"/>
              <ac:spMk id="3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2144153533" sldId="2147483669"/>
              <ac:spMk id="4" creationId="{00000000-0000-0000-0000-000000000000}"/>
            </ac:spMkLst>
          </pc:spChg>
        </pc:sldLayoutChg>
        <pc:sldLayoutChg chg="modSp">
          <pc:chgData name="Dương Nguyễn" userId="5838bb5f711c8c4a" providerId="LiveId" clId="{7CCAD312-41D3-4D7B-8401-2947E80A7809}" dt="2021-08-25T03:42:32.091" v="0"/>
          <pc:sldLayoutMkLst>
            <pc:docMk/>
            <pc:sldMasterMk cId="2320396172" sldId="2147483660"/>
            <pc:sldLayoutMk cId="3735796495" sldId="2147483671"/>
          </pc:sldLayoutMkLst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3735796495" sldId="2147483671"/>
              <ac:spMk id="2" creationId="{00000000-0000-0000-0000-000000000000}"/>
            </ac:spMkLst>
          </pc:spChg>
          <pc:spChg chg="mod">
            <ac:chgData name="Dương Nguyễn" userId="5838bb5f711c8c4a" providerId="LiveId" clId="{7CCAD312-41D3-4D7B-8401-2947E80A7809}" dt="2021-08-25T03:42:32.091" v="0"/>
            <ac:spMkLst>
              <pc:docMk/>
              <pc:sldMasterMk cId="2320396172" sldId="2147483660"/>
              <pc:sldLayoutMk cId="3735796495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Dương Nguyễn" userId="5838bb5f711c8c4a" providerId="LiveId" clId="{916DF896-A2E4-450D-B0B3-00381B7FB7C3}"/>
    <pc:docChg chg="undo custSel addSld modSld sldOrd modMainMaster">
      <pc:chgData name="Dương Nguyễn" userId="5838bb5f711c8c4a" providerId="LiveId" clId="{916DF896-A2E4-450D-B0B3-00381B7FB7C3}" dt="2021-05-06T06:54:27.236" v="13"/>
      <pc:docMkLst>
        <pc:docMk/>
      </pc:docMkLst>
      <pc:sldChg chg="modSp modTransition delCm modCm">
        <pc:chgData name="Dương Nguyễn" userId="5838bb5f711c8c4a" providerId="LiveId" clId="{916DF896-A2E4-450D-B0B3-00381B7FB7C3}" dt="2021-05-06T06:54:27.236" v="13"/>
        <pc:sldMkLst>
          <pc:docMk/>
          <pc:sldMk cId="2219811735" sldId="256"/>
        </pc:sldMkLst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219811735" sldId="256"/>
            <ac:spMk id="9" creationId="{34E401E6-D4ED-4023-95DB-AB3EEA7FD143}"/>
          </ac:spMkLst>
        </pc:spChg>
        <pc:graphicFrameChg chg="mod">
          <ac:chgData name="Dương Nguyễn" userId="5838bb5f711c8c4a" providerId="LiveId" clId="{916DF896-A2E4-450D-B0B3-00381B7FB7C3}" dt="2021-05-06T06:54:27.236" v="13"/>
          <ac:graphicFrameMkLst>
            <pc:docMk/>
            <pc:sldMk cId="2219811735" sldId="256"/>
            <ac:graphicFrameMk id="129" creationId="{A3E08CE5-5E3A-40F8-9F6A-19DEF15CDA42}"/>
          </ac:graphicFrameMkLst>
        </pc:graphicFrameChg>
        <pc:graphicFrameChg chg="mod">
          <ac:chgData name="Dương Nguyễn" userId="5838bb5f711c8c4a" providerId="LiveId" clId="{916DF896-A2E4-450D-B0B3-00381B7FB7C3}" dt="2021-05-06T06:54:27.236" v="13"/>
          <ac:graphicFrameMkLst>
            <pc:docMk/>
            <pc:sldMk cId="2219811735" sldId="256"/>
            <ac:graphicFrameMk id="131" creationId="{2FDE84BE-5967-4F1A-B20F-93C37C4BDAE5}"/>
          </ac:graphicFrameMkLst>
        </pc:graphicFrameChg>
        <pc:graphicFrameChg chg="mod">
          <ac:chgData name="Dương Nguyễn" userId="5838bb5f711c8c4a" providerId="LiveId" clId="{916DF896-A2E4-450D-B0B3-00381B7FB7C3}" dt="2021-05-06T06:54:27.236" v="13"/>
          <ac:graphicFrameMkLst>
            <pc:docMk/>
            <pc:sldMk cId="2219811735" sldId="256"/>
            <ac:graphicFrameMk id="133" creationId="{6FBD6771-289B-4F8F-858B-F43158F8A3D3}"/>
          </ac:graphicFrameMkLst>
        </pc:graphicFrameChg>
        <pc:graphicFrameChg chg="mod">
          <ac:chgData name="Dương Nguyễn" userId="5838bb5f711c8c4a" providerId="LiveId" clId="{916DF896-A2E4-450D-B0B3-00381B7FB7C3}" dt="2021-05-06T06:54:27.236" v="13"/>
          <ac:graphicFrameMkLst>
            <pc:docMk/>
            <pc:sldMk cId="2219811735" sldId="256"/>
            <ac:graphicFrameMk id="135" creationId="{2CC354AC-CBF1-4CBA-9279-796B835C8B5F}"/>
          </ac:graphicFrameMkLst>
        </pc:graphicFrame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2219811735" sldId="256"/>
            <ac:picMk id="7" creationId="{F517BD11-9651-492E-A865-2C293F89C7BC}"/>
          </ac:picMkLst>
        </pc:picChg>
      </pc:sldChg>
      <pc:sldChg chg="modSp mod">
        <pc:chgData name="Dương Nguyễn" userId="5838bb5f711c8c4a" providerId="LiveId" clId="{916DF896-A2E4-450D-B0B3-00381B7FB7C3}" dt="2021-05-06T06:54:27.236" v="13"/>
        <pc:sldMkLst>
          <pc:docMk/>
          <pc:sldMk cId="3530635122" sldId="257"/>
        </pc:sldMkLst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18" creationId="{7608F473-928B-4B36-866E-E9FDF241EF23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23" creationId="{9A35CAC0-7E30-44D3-A9C1-C2513E6E45F7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24" creationId="{256928B5-A715-4B14-97B6-AD19A9F8C324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29" creationId="{6F032A4B-5CDF-4169-B463-683C630DB2AE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30" creationId="{517ED75B-ED16-4F51-8C1A-D4089A4CB9BE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31" creationId="{F7BFC141-A7F4-4499-BFDD-EAC3D5EE0DF3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32" creationId="{B3F9E8DB-8BB0-46AD-8B22-BB7759BD4DF0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33" creationId="{736D288F-BCC3-488E-9EE3-A28499658A23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39" creationId="{6FA06BE1-6A02-4813-B7C6-87F47D537008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41" creationId="{CEEDA121-0C46-45F2-881C-8A790DA1986F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45" creationId="{9B7F1018-F7CE-4C48-98DB-047736886ED2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46" creationId="{74982351-2B8B-4EF2-9632-631B813E3A13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47" creationId="{D8A707CE-91CA-48DD-AD15-8FBF22DFAE03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48" creationId="{5797D328-B8BF-47AB-B3AA-3C4EFE538975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49" creationId="{1C65CEFB-A9D5-4D32-9F5A-B894C8601C2F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50" creationId="{71C543A6-85C9-42D5-BEE1-74B2F192966F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3530635122" sldId="257"/>
            <ac:spMk id="51" creationId="{A0DAB788-AB0F-422E-A944-A3769A18E7B5}"/>
          </ac:spMkLst>
        </pc:s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3" creationId="{83F2ED8F-2AFC-43D9-90A8-EF858451D953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4" creationId="{989763A4-4234-497D-8EDF-6149150E0621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5" creationId="{3DAA7A66-8A80-4BC0-B893-D905273F1B6B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6" creationId="{C98AA1AD-05AD-42BE-ABE4-3496AB2E3A87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8" creationId="{79497CF0-1ACA-4AF1-88DF-6DA7352BBCE3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9" creationId="{EC3E28AE-F617-43E4-8479-4475FD0A11E1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10" creationId="{A27BEB18-3888-4E2B-9034-189D2717553D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11" creationId="{AC2E8151-38E3-48C1-97C3-4F95ACC23912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12" creationId="{6991C784-4CF5-491D-BAD6-48CD5BBCC73B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22" creationId="{D4D856F3-3DD5-4A34-931B-522EB83DD53F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3530635122" sldId="257"/>
            <ac:grpSpMk id="37" creationId="{3ABB53F2-0465-4FDE-AA24-A42B64E13BB8}"/>
          </ac:grpSpMkLst>
        </pc:grp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3530635122" sldId="257"/>
            <ac:picMk id="2" creationId="{DD260730-BDEE-498C-BD30-0398E2D82924}"/>
          </ac:picMkLst>
        </pc:pic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3530635122" sldId="257"/>
            <ac:picMk id="21" creationId="{8F4FAEBB-CE6D-42E5-A56B-36B7F941CAA9}"/>
          </ac:picMkLst>
        </pc:pic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3530635122" sldId="257"/>
            <ac:picMk id="38" creationId="{95930062-3C32-4B9C-97E4-7ECBF657D3A4}"/>
          </ac:picMkLst>
        </pc:pic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3530635122" sldId="257"/>
            <ac:picMk id="40" creationId="{3231A19C-FC6E-4C66-A482-E0A7A11F2374}"/>
          </ac:picMkLst>
        </pc:pic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3530635122" sldId="257"/>
            <ac:picMk id="42" creationId="{2FCBCF00-358E-423C-9AEC-13003220B19B}"/>
          </ac:picMkLst>
        </pc:pic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3530635122" sldId="257"/>
            <ac:picMk id="44" creationId="{286906E6-C8EF-4D63-8FAA-ADF47DF0AE34}"/>
          </ac:picMkLst>
        </pc:picChg>
      </pc:sldChg>
      <pc:sldChg chg="modSp">
        <pc:chgData name="Dương Nguyễn" userId="5838bb5f711c8c4a" providerId="LiveId" clId="{916DF896-A2E4-450D-B0B3-00381B7FB7C3}" dt="2021-05-06T06:54:27.236" v="13"/>
        <pc:sldMkLst>
          <pc:docMk/>
          <pc:sldMk cId="2712156827" sldId="258"/>
        </pc:sldMkLst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712156827" sldId="258"/>
            <ac:spMk id="18" creationId="{7608F473-928B-4B36-866E-E9FDF241EF23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712156827" sldId="258"/>
            <ac:spMk id="21" creationId="{65F61241-2540-4A9E-B40B-667E54CF91D8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712156827" sldId="258"/>
            <ac:spMk id="23" creationId="{9A35CAC0-7E30-44D3-A9C1-C2513E6E45F7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712156827" sldId="258"/>
            <ac:spMk id="24" creationId="{256928B5-A715-4B14-97B6-AD19A9F8C324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712156827" sldId="258"/>
            <ac:spMk id="25" creationId="{222AAD4E-9052-4D46-91FD-4DEB56366447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712156827" sldId="258"/>
            <ac:spMk id="26" creationId="{786A5CE0-E8C4-4C23-93AB-6F2AEC1223B8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712156827" sldId="258"/>
            <ac:spMk id="27" creationId="{A6BE7FD4-6839-437B-8C93-56320ED93925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712156827" sldId="258"/>
            <ac:spMk id="28" creationId="{79CC03B4-76E3-42BA-84BE-95970835121C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2712156827" sldId="258"/>
            <ac:spMk id="29" creationId="{86753CCB-3405-4950-8A9C-176686B602A1}"/>
          </ac:spMkLst>
        </pc:s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2712156827" sldId="258"/>
            <ac:grpSpMk id="2" creationId="{650B6868-D55D-47E2-B21A-C0739577DE78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2712156827" sldId="258"/>
            <ac:grpSpMk id="17" creationId="{2559BF2B-EF38-4510-BD73-1FEC551E536B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2712156827" sldId="258"/>
            <ac:grpSpMk id="22" creationId="{D4D856F3-3DD5-4A34-931B-522EB83DD53F}"/>
          </ac:grpSpMkLst>
        </pc:grp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2712156827" sldId="258"/>
            <ac:picMk id="4" creationId="{0776E5E1-57B0-4D8F-9371-D2D2C24E229A}"/>
          </ac:picMkLst>
        </pc:pic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2712156827" sldId="258"/>
            <ac:picMk id="15" creationId="{3A505917-0A56-45AD-AAC1-5BD6A7F22BA7}"/>
          </ac:picMkLst>
        </pc:picChg>
      </pc:sldChg>
      <pc:sldChg chg="modSp">
        <pc:chgData name="Dương Nguyễn" userId="5838bb5f711c8c4a" providerId="LiveId" clId="{916DF896-A2E4-450D-B0B3-00381B7FB7C3}" dt="2021-05-06T06:54:27.236" v="13"/>
        <pc:sldMkLst>
          <pc:docMk/>
          <pc:sldMk cId="1578617671" sldId="259"/>
        </pc:sldMkLst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8" creationId="{E0346530-E369-4BA2-998D-780D9B0F1DB5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18" creationId="{7608F473-928B-4B36-866E-E9FDF241EF23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21" creationId="{A17A3363-7A34-4004-B4A2-891FA0A8B8CB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23" creationId="{9A35CAC0-7E30-44D3-A9C1-C2513E6E45F7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24" creationId="{256928B5-A715-4B14-97B6-AD19A9F8C324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26" creationId="{5A8B70B5-D4B6-4B7D-A8A9-D2489C016EED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27" creationId="{0278F7E2-B25A-462D-AB46-07B2DEDC0F90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29" creationId="{EC8829D6-CCC9-4062-9A43-52DE5F6118F7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30" creationId="{2EF88945-8704-465D-904D-EB3D38EC8C37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31" creationId="{3452344F-4B2F-4518-962C-E79915DCDF19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32" creationId="{8CCEE1FC-3542-438E-9EFE-3F1938069460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33" creationId="{CC6C0CE2-1176-40E3-BA35-435FA100F860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578617671" sldId="259"/>
            <ac:spMk id="34" creationId="{F4B4B078-AFEE-4AE8-9AB8-441D38FF839C}"/>
          </ac:spMkLst>
        </pc:s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1578617671" sldId="259"/>
            <ac:grpSpMk id="2" creationId="{249FBBF4-F5EB-4E91-9D6E-27DEC1BC9CC8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1578617671" sldId="259"/>
            <ac:grpSpMk id="22" creationId="{D4D856F3-3DD5-4A34-931B-522EB83DD53F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1578617671" sldId="259"/>
            <ac:grpSpMk id="25" creationId="{96874D55-E222-4E7C-A91B-2FA3C4BA8DD8}"/>
          </ac:grpSpMkLst>
        </pc:grp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1578617671" sldId="259"/>
            <ac:picMk id="6" creationId="{8D559120-CCD7-443A-A61C-CF0AA5F28F08}"/>
          </ac:picMkLst>
        </pc:pic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1578617671" sldId="259"/>
            <ac:picMk id="16" creationId="{A7B496D0-C8B2-4581-B6CB-389C8C1C206E}"/>
          </ac:picMkLst>
        </pc:picChg>
      </pc:sldChg>
      <pc:sldChg chg="modSp">
        <pc:chgData name="Dương Nguyễn" userId="5838bb5f711c8c4a" providerId="LiveId" clId="{916DF896-A2E4-450D-B0B3-00381B7FB7C3}" dt="2021-05-06T06:54:27.236" v="13"/>
        <pc:sldMkLst>
          <pc:docMk/>
          <pc:sldMk cId="136673293" sldId="260"/>
        </pc:sldMkLst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36673293" sldId="260"/>
            <ac:spMk id="2" creationId="{99283C08-EC94-4FF5-828B-E0D5CAEE98CF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36673293" sldId="260"/>
            <ac:spMk id="17" creationId="{5AEB9CFB-271C-4562-94D3-1B12CDE966AC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36673293" sldId="260"/>
            <ac:spMk id="18" creationId="{7608F473-928B-4B36-866E-E9FDF241EF23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36673293" sldId="260"/>
            <ac:spMk id="21" creationId="{293943F9-87F7-47DC-A9CA-23E7CF3836EE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36673293" sldId="260"/>
            <ac:spMk id="23" creationId="{9A35CAC0-7E30-44D3-A9C1-C2513E6E45F7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36673293" sldId="260"/>
            <ac:spMk id="24" creationId="{256928B5-A715-4B14-97B6-AD19A9F8C324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36673293" sldId="260"/>
            <ac:spMk id="26" creationId="{2D86D413-388E-4E12-BDB7-DF512AD64951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k cId="136673293" sldId="260"/>
            <ac:spMk id="28" creationId="{4C2C90B0-EF04-40B7-AFCC-D00CA57F68AE}"/>
          </ac:spMkLst>
        </pc:s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136673293" sldId="260"/>
            <ac:grpSpMk id="3" creationId="{DCDB3B72-CD69-430F-A8A4-68B955414BDB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136673293" sldId="260"/>
            <ac:grpSpMk id="22" creationId="{D4D856F3-3DD5-4A34-931B-522EB83DD53F}"/>
          </ac:grpSpMkLst>
        </pc:grpChg>
        <pc:grpChg chg="mod">
          <ac:chgData name="Dương Nguyễn" userId="5838bb5f711c8c4a" providerId="LiveId" clId="{916DF896-A2E4-450D-B0B3-00381B7FB7C3}" dt="2021-05-06T06:54:27.236" v="13"/>
          <ac:grpSpMkLst>
            <pc:docMk/>
            <pc:sldMk cId="136673293" sldId="260"/>
            <ac:grpSpMk id="25" creationId="{049E7A1E-FAD5-49E0-BA7C-FE069C42B62B}"/>
          </ac:grpSpMkLst>
        </pc:grp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136673293" sldId="260"/>
            <ac:picMk id="4" creationId="{10D43A3D-4C4E-4318-9D74-22059C22EAC5}"/>
          </ac:picMkLst>
        </pc:pic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136673293" sldId="260"/>
            <ac:picMk id="6" creationId="{8D559120-CCD7-443A-A61C-CF0AA5F28F08}"/>
          </ac:picMkLst>
        </pc:picChg>
        <pc:picChg chg="mod">
          <ac:chgData name="Dương Nguyễn" userId="5838bb5f711c8c4a" providerId="LiveId" clId="{916DF896-A2E4-450D-B0B3-00381B7FB7C3}" dt="2021-05-06T06:54:27.236" v="13"/>
          <ac:picMkLst>
            <pc:docMk/>
            <pc:sldMk cId="136673293" sldId="260"/>
            <ac:picMk id="14" creationId="{943BCB96-39CF-4198-8DB6-D6516B9F8559}"/>
          </ac:picMkLst>
        </pc:picChg>
      </pc:sldChg>
      <pc:sldChg chg="addSp modSp new mod ord modTransition">
        <pc:chgData name="Dương Nguyễn" userId="5838bb5f711c8c4a" providerId="LiveId" clId="{916DF896-A2E4-450D-B0B3-00381B7FB7C3}" dt="2021-05-06T06:54:27.236" v="13"/>
        <pc:sldMkLst>
          <pc:docMk/>
          <pc:sldMk cId="4290744666" sldId="261"/>
        </pc:sldMkLst>
        <pc:spChg chg="add mod">
          <ac:chgData name="Dương Nguyễn" userId="5838bb5f711c8c4a" providerId="LiveId" clId="{916DF896-A2E4-450D-B0B3-00381B7FB7C3}" dt="2021-05-06T06:54:27.236" v="13"/>
          <ac:spMkLst>
            <pc:docMk/>
            <pc:sldMk cId="4290744666" sldId="261"/>
            <ac:spMk id="2" creationId="{6C43A293-72D1-464B-B075-8E727EA5B3B1}"/>
          </ac:spMkLst>
        </pc:spChg>
      </pc:sldChg>
      <pc:sldMasterChg chg="modSp modSldLayout">
        <pc:chgData name="Dương Nguyễn" userId="5838bb5f711c8c4a" providerId="LiveId" clId="{916DF896-A2E4-450D-B0B3-00381B7FB7C3}" dt="2021-05-06T06:54:27.236" v="13"/>
        <pc:sldMasterMkLst>
          <pc:docMk/>
          <pc:sldMasterMk cId="2320396172" sldId="2147483660"/>
        </pc:sldMasterMkLst>
        <pc:spChg chg="mod">
          <ac:chgData name="Dương Nguyễn" userId="5838bb5f711c8c4a" providerId="LiveId" clId="{916DF896-A2E4-450D-B0B3-00381B7FB7C3}" dt="2021-05-06T06:54:27.236" v="13"/>
          <ac:spMkLst>
            <pc:docMk/>
            <pc:sldMasterMk cId="2320396172" sldId="2147483660"/>
            <ac:spMk id="2" creationId="{00000000-0000-0000-0000-000000000000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asterMk cId="2320396172" sldId="2147483660"/>
            <ac:spMk id="3" creationId="{00000000-0000-0000-0000-000000000000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asterMk cId="2320396172" sldId="2147483660"/>
            <ac:spMk id="4" creationId="{00000000-0000-0000-0000-000000000000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asterMk cId="2320396172" sldId="2147483660"/>
            <ac:spMk id="5" creationId="{00000000-0000-0000-0000-000000000000}"/>
          </ac:spMkLst>
        </pc:spChg>
        <pc:spChg chg="mod">
          <ac:chgData name="Dương Nguyễn" userId="5838bb5f711c8c4a" providerId="LiveId" clId="{916DF896-A2E4-450D-B0B3-00381B7FB7C3}" dt="2021-05-06T06:54:27.236" v="13"/>
          <ac:spMkLst>
            <pc:docMk/>
            <pc:sldMasterMk cId="2320396172" sldId="2147483660"/>
            <ac:spMk id="6" creationId="{00000000-0000-0000-0000-000000000000}"/>
          </ac:spMkLst>
        </pc:spChg>
        <pc:sldLayoutChg chg="modSp">
          <pc:chgData name="Dương Nguyễn" userId="5838bb5f711c8c4a" providerId="LiveId" clId="{916DF896-A2E4-450D-B0B3-00381B7FB7C3}" dt="2021-05-06T06:54:27.236" v="13"/>
          <pc:sldLayoutMkLst>
            <pc:docMk/>
            <pc:sldMasterMk cId="2320396172" sldId="2147483660"/>
            <pc:sldLayoutMk cId="3050229769" sldId="2147483661"/>
          </pc:sldLayoutMkLst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3050229769" sldId="2147483661"/>
              <ac:spMk id="2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3050229769" sldId="2147483661"/>
              <ac:spMk id="3" creationId="{00000000-0000-0000-0000-000000000000}"/>
            </ac:spMkLst>
          </pc:spChg>
        </pc:sldLayoutChg>
        <pc:sldLayoutChg chg="modSp">
          <pc:chgData name="Dương Nguyễn" userId="5838bb5f711c8c4a" providerId="LiveId" clId="{916DF896-A2E4-450D-B0B3-00381B7FB7C3}" dt="2021-05-06T06:54:27.236" v="13"/>
          <pc:sldLayoutMkLst>
            <pc:docMk/>
            <pc:sldMasterMk cId="2320396172" sldId="2147483660"/>
            <pc:sldLayoutMk cId="3548430998" sldId="2147483663"/>
          </pc:sldLayoutMkLst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3548430998" sldId="2147483663"/>
              <ac:spMk id="2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3548430998" sldId="2147483663"/>
              <ac:spMk id="3" creationId="{00000000-0000-0000-0000-000000000000}"/>
            </ac:spMkLst>
          </pc:spChg>
        </pc:sldLayoutChg>
        <pc:sldLayoutChg chg="modSp">
          <pc:chgData name="Dương Nguyễn" userId="5838bb5f711c8c4a" providerId="LiveId" clId="{916DF896-A2E4-450D-B0B3-00381B7FB7C3}" dt="2021-05-06T06:54:27.236" v="13"/>
          <pc:sldLayoutMkLst>
            <pc:docMk/>
            <pc:sldMasterMk cId="2320396172" sldId="2147483660"/>
            <pc:sldLayoutMk cId="218317705" sldId="2147483664"/>
          </pc:sldLayoutMkLst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218317705" sldId="2147483664"/>
              <ac:spMk id="3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218317705" sldId="2147483664"/>
              <ac:spMk id="4" creationId="{00000000-0000-0000-0000-000000000000}"/>
            </ac:spMkLst>
          </pc:spChg>
        </pc:sldLayoutChg>
        <pc:sldLayoutChg chg="modSp">
          <pc:chgData name="Dương Nguyễn" userId="5838bb5f711c8c4a" providerId="LiveId" clId="{916DF896-A2E4-450D-B0B3-00381B7FB7C3}" dt="2021-05-06T06:54:27.236" v="13"/>
          <pc:sldLayoutMkLst>
            <pc:docMk/>
            <pc:sldMasterMk cId="2320396172" sldId="2147483660"/>
            <pc:sldLayoutMk cId="841261832" sldId="2147483665"/>
          </pc:sldLayoutMkLst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841261832" sldId="2147483665"/>
              <ac:spMk id="2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841261832" sldId="2147483665"/>
              <ac:spMk id="3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841261832" sldId="2147483665"/>
              <ac:spMk id="4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841261832" sldId="2147483665"/>
              <ac:spMk id="5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841261832" sldId="2147483665"/>
              <ac:spMk id="6" creationId="{00000000-0000-0000-0000-000000000000}"/>
            </ac:spMkLst>
          </pc:spChg>
        </pc:sldLayoutChg>
        <pc:sldLayoutChg chg="modSp">
          <pc:chgData name="Dương Nguyễn" userId="5838bb5f711c8c4a" providerId="LiveId" clId="{916DF896-A2E4-450D-B0B3-00381B7FB7C3}" dt="2021-05-06T06:54:27.236" v="13"/>
          <pc:sldLayoutMkLst>
            <pc:docMk/>
            <pc:sldMasterMk cId="2320396172" sldId="2147483660"/>
            <pc:sldLayoutMk cId="3925316212" sldId="2147483668"/>
          </pc:sldLayoutMkLst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3925316212" sldId="2147483668"/>
              <ac:spMk id="2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3925316212" sldId="2147483668"/>
              <ac:spMk id="3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3925316212" sldId="2147483668"/>
              <ac:spMk id="4" creationId="{00000000-0000-0000-0000-000000000000}"/>
            </ac:spMkLst>
          </pc:spChg>
        </pc:sldLayoutChg>
        <pc:sldLayoutChg chg="modSp">
          <pc:chgData name="Dương Nguyễn" userId="5838bb5f711c8c4a" providerId="LiveId" clId="{916DF896-A2E4-450D-B0B3-00381B7FB7C3}" dt="2021-05-06T06:54:27.236" v="13"/>
          <pc:sldLayoutMkLst>
            <pc:docMk/>
            <pc:sldMasterMk cId="2320396172" sldId="2147483660"/>
            <pc:sldLayoutMk cId="2144153533" sldId="2147483669"/>
          </pc:sldLayoutMkLst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2144153533" sldId="2147483669"/>
              <ac:spMk id="2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2144153533" sldId="2147483669"/>
              <ac:spMk id="3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2144153533" sldId="2147483669"/>
              <ac:spMk id="4" creationId="{00000000-0000-0000-0000-000000000000}"/>
            </ac:spMkLst>
          </pc:spChg>
        </pc:sldLayoutChg>
        <pc:sldLayoutChg chg="modSp">
          <pc:chgData name="Dương Nguyễn" userId="5838bb5f711c8c4a" providerId="LiveId" clId="{916DF896-A2E4-450D-B0B3-00381B7FB7C3}" dt="2021-05-06T06:54:27.236" v="13"/>
          <pc:sldLayoutMkLst>
            <pc:docMk/>
            <pc:sldMasterMk cId="2320396172" sldId="2147483660"/>
            <pc:sldLayoutMk cId="3735796495" sldId="2147483671"/>
          </pc:sldLayoutMkLst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3735796495" sldId="2147483671"/>
              <ac:spMk id="2" creationId="{00000000-0000-0000-0000-000000000000}"/>
            </ac:spMkLst>
          </pc:spChg>
          <pc:spChg chg="mod">
            <ac:chgData name="Dương Nguyễn" userId="5838bb5f711c8c4a" providerId="LiveId" clId="{916DF896-A2E4-450D-B0B3-00381B7FB7C3}" dt="2021-05-06T06:54:27.236" v="13"/>
            <ac:spMkLst>
              <pc:docMk/>
              <pc:sldMasterMk cId="2320396172" sldId="2147483660"/>
              <pc:sldLayoutMk cId="3735796495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Dương Nguyễn" userId="5838bb5f711c8c4a" providerId="LiveId" clId="{E9101EAF-D0F7-45FD-A2DE-E9BFDA6E62AC}"/>
    <pc:docChg chg="undo redo custSel addSld delSld modSld">
      <pc:chgData name="Dương Nguyễn" userId="5838bb5f711c8c4a" providerId="LiveId" clId="{E9101EAF-D0F7-45FD-A2DE-E9BFDA6E62AC}" dt="2021-02-08T03:53:01.579" v="1283"/>
      <pc:docMkLst>
        <pc:docMk/>
      </pc:docMkLst>
      <pc:sldChg chg="addSp delSp modSp mod modAnim delDesignElem addCm modCm">
        <pc:chgData name="Dương Nguyễn" userId="5838bb5f711c8c4a" providerId="LiveId" clId="{E9101EAF-D0F7-45FD-A2DE-E9BFDA6E62AC}" dt="2021-02-08T03:53:01.521" v="1279"/>
        <pc:sldMkLst>
          <pc:docMk/>
          <pc:sldMk cId="2219811735" sldId="256"/>
        </pc:sldMkLst>
        <pc:spChg chg="add del mod">
          <ac:chgData name="Dương Nguyễn" userId="5838bb5f711c8c4a" providerId="LiveId" clId="{E9101EAF-D0F7-45FD-A2DE-E9BFDA6E62AC}" dt="2021-02-05T01:02:54.227" v="63" actId="21"/>
          <ac:spMkLst>
            <pc:docMk/>
            <pc:sldMk cId="2219811735" sldId="256"/>
            <ac:spMk id="8" creationId="{0CF996E1-24F4-4020-9A47-A93C69FEA29A}"/>
          </ac:spMkLst>
        </pc:spChg>
        <pc:spChg chg="add mod">
          <ac:chgData name="Dương Nguyễn" userId="5838bb5f711c8c4a" providerId="LiveId" clId="{E9101EAF-D0F7-45FD-A2DE-E9BFDA6E62AC}" dt="2021-02-05T01:02:49.710" v="62" actId="207"/>
          <ac:spMkLst>
            <pc:docMk/>
            <pc:sldMk cId="2219811735" sldId="256"/>
            <ac:spMk id="9" creationId="{34E401E6-D4ED-4023-95DB-AB3EEA7FD143}"/>
          </ac:spMkLst>
        </pc:spChg>
        <pc:spChg chg="add del mod">
          <ac:chgData name="Dương Nguyễn" userId="5838bb5f711c8c4a" providerId="LiveId" clId="{E9101EAF-D0F7-45FD-A2DE-E9BFDA6E62AC}" dt="2021-02-05T01:04:41.302" v="66" actId="478"/>
          <ac:spMkLst>
            <pc:docMk/>
            <pc:sldMk cId="2219811735" sldId="256"/>
            <ac:spMk id="11" creationId="{045D8339-1849-462E-86C4-18FC2BD0D0A4}"/>
          </ac:spMkLst>
        </pc:spChg>
        <pc:spChg chg="add mod">
          <ac:chgData name="Dương Nguyễn" userId="5838bb5f711c8c4a" providerId="LiveId" clId="{E9101EAF-D0F7-45FD-A2DE-E9BFDA6E62AC}" dt="2021-02-05T01:36:24.906" v="409" actId="164"/>
          <ac:spMkLst>
            <pc:docMk/>
            <pc:sldMk cId="2219811735" sldId="256"/>
            <ac:spMk id="12" creationId="{5FC81539-555F-431C-BD84-598B613C5905}"/>
          </ac:spMkLst>
        </pc:spChg>
        <pc:spChg chg="add mod">
          <ac:chgData name="Dương Nguyễn" userId="5838bb5f711c8c4a" providerId="LiveId" clId="{E9101EAF-D0F7-45FD-A2DE-E9BFDA6E62AC}" dt="2021-02-05T01:36:28.664" v="410" actId="164"/>
          <ac:spMkLst>
            <pc:docMk/>
            <pc:sldMk cId="2219811735" sldId="256"/>
            <ac:spMk id="13" creationId="{7835AC5F-3553-4794-9CC9-45C67D1EFC87}"/>
          </ac:spMkLst>
        </pc:spChg>
        <pc:spChg chg="add mod">
          <ac:chgData name="Dương Nguyễn" userId="5838bb5f711c8c4a" providerId="LiveId" clId="{E9101EAF-D0F7-45FD-A2DE-E9BFDA6E62AC}" dt="2021-02-05T01:36:31.403" v="411" actId="164"/>
          <ac:spMkLst>
            <pc:docMk/>
            <pc:sldMk cId="2219811735" sldId="256"/>
            <ac:spMk id="14" creationId="{9E99FB92-D7F3-49C2-ABC5-0CA05C2A64D6}"/>
          </ac:spMkLst>
        </pc:spChg>
        <pc:spChg chg="add mod">
          <ac:chgData name="Dương Nguyễn" userId="5838bb5f711c8c4a" providerId="LiveId" clId="{E9101EAF-D0F7-45FD-A2DE-E9BFDA6E62AC}" dt="2021-02-05T01:36:35.283" v="412" actId="164"/>
          <ac:spMkLst>
            <pc:docMk/>
            <pc:sldMk cId="2219811735" sldId="256"/>
            <ac:spMk id="15" creationId="{D10DF91D-49B1-43CE-B8E1-FFC0A58964F3}"/>
          </ac:spMkLst>
        </pc:spChg>
        <pc:spChg chg="add mod">
          <ac:chgData name="Dương Nguyễn" userId="5838bb5f711c8c4a" providerId="LiveId" clId="{E9101EAF-D0F7-45FD-A2DE-E9BFDA6E62AC}" dt="2021-02-05T01:36:38.918" v="413" actId="164"/>
          <ac:spMkLst>
            <pc:docMk/>
            <pc:sldMk cId="2219811735" sldId="256"/>
            <ac:spMk id="16" creationId="{B729E2CD-17EA-49EF-8BCF-0C26F0BC06C4}"/>
          </ac:spMkLst>
        </pc:spChg>
        <pc:spChg chg="add mod">
          <ac:chgData name="Dương Nguyễn" userId="5838bb5f711c8c4a" providerId="LiveId" clId="{E9101EAF-D0F7-45FD-A2DE-E9BFDA6E62AC}" dt="2021-02-05T01:36:41.809" v="414" actId="164"/>
          <ac:spMkLst>
            <pc:docMk/>
            <pc:sldMk cId="2219811735" sldId="256"/>
            <ac:spMk id="17" creationId="{53C7F946-B57C-4EEA-821B-845B7BB0D31A}"/>
          </ac:spMkLst>
        </pc:spChg>
        <pc:spChg chg="add mod">
          <ac:chgData name="Dương Nguyễn" userId="5838bb5f711c8c4a" providerId="LiveId" clId="{E9101EAF-D0F7-45FD-A2DE-E9BFDA6E62AC}" dt="2021-02-05T01:36:44.449" v="415" actId="164"/>
          <ac:spMkLst>
            <pc:docMk/>
            <pc:sldMk cId="2219811735" sldId="256"/>
            <ac:spMk id="18" creationId="{380F7C9D-5C97-49E8-85DD-AA0D78D14DE8}"/>
          </ac:spMkLst>
        </pc:spChg>
        <pc:spChg chg="add mod">
          <ac:chgData name="Dương Nguyễn" userId="5838bb5f711c8c4a" providerId="LiveId" clId="{E9101EAF-D0F7-45FD-A2DE-E9BFDA6E62AC}" dt="2021-02-05T01:36:47.307" v="416" actId="164"/>
          <ac:spMkLst>
            <pc:docMk/>
            <pc:sldMk cId="2219811735" sldId="256"/>
            <ac:spMk id="19" creationId="{F0FFB615-2D99-44B7-9CC8-6C7421799A09}"/>
          </ac:spMkLst>
        </pc:spChg>
        <pc:spChg chg="add mod">
          <ac:chgData name="Dương Nguyễn" userId="5838bb5f711c8c4a" providerId="LiveId" clId="{E9101EAF-D0F7-45FD-A2DE-E9BFDA6E62AC}" dt="2021-02-05T01:37:06.350" v="421" actId="164"/>
          <ac:spMkLst>
            <pc:docMk/>
            <pc:sldMk cId="2219811735" sldId="256"/>
            <ac:spMk id="20" creationId="{FF4644E3-2477-408F-A605-32138AACD318}"/>
          </ac:spMkLst>
        </pc:spChg>
        <pc:spChg chg="add mod">
          <ac:chgData name="Dương Nguyễn" userId="5838bb5f711c8c4a" providerId="LiveId" clId="{E9101EAF-D0F7-45FD-A2DE-E9BFDA6E62AC}" dt="2021-02-05T01:37:11.119" v="422" actId="164"/>
          <ac:spMkLst>
            <pc:docMk/>
            <pc:sldMk cId="2219811735" sldId="256"/>
            <ac:spMk id="21" creationId="{26B50A1F-7CA5-43B2-928E-491697C28E1A}"/>
          </ac:spMkLst>
        </pc:spChg>
        <pc:spChg chg="add mod">
          <ac:chgData name="Dương Nguyễn" userId="5838bb5f711c8c4a" providerId="LiveId" clId="{E9101EAF-D0F7-45FD-A2DE-E9BFDA6E62AC}" dt="2021-02-05T01:37:16.057" v="423" actId="164"/>
          <ac:spMkLst>
            <pc:docMk/>
            <pc:sldMk cId="2219811735" sldId="256"/>
            <ac:spMk id="22" creationId="{025CA980-C958-4F8C-ACD8-2C1F11ABB87A}"/>
          </ac:spMkLst>
        </pc:spChg>
        <pc:spChg chg="add mod">
          <ac:chgData name="Dương Nguyễn" userId="5838bb5f711c8c4a" providerId="LiveId" clId="{E9101EAF-D0F7-45FD-A2DE-E9BFDA6E62AC}" dt="2021-02-05T01:37:18.183" v="424" actId="164"/>
          <ac:spMkLst>
            <pc:docMk/>
            <pc:sldMk cId="2219811735" sldId="256"/>
            <ac:spMk id="23" creationId="{6FD6F0C3-4B5C-4BB9-817E-BF466FBAC85F}"/>
          </ac:spMkLst>
        </pc:spChg>
        <pc:spChg chg="add mod">
          <ac:chgData name="Dương Nguyễn" userId="5838bb5f711c8c4a" providerId="LiveId" clId="{E9101EAF-D0F7-45FD-A2DE-E9BFDA6E62AC}" dt="2021-02-05T01:37:03.344" v="420" actId="164"/>
          <ac:spMkLst>
            <pc:docMk/>
            <pc:sldMk cId="2219811735" sldId="256"/>
            <ac:spMk id="24" creationId="{3EF0DF1E-FD69-4917-94C5-62E9C8A723D9}"/>
          </ac:spMkLst>
        </pc:spChg>
        <pc:spChg chg="add mod">
          <ac:chgData name="Dương Nguyễn" userId="5838bb5f711c8c4a" providerId="LiveId" clId="{E9101EAF-D0F7-45FD-A2DE-E9BFDA6E62AC}" dt="2021-02-05T01:36:59.688" v="419" actId="164"/>
          <ac:spMkLst>
            <pc:docMk/>
            <pc:sldMk cId="2219811735" sldId="256"/>
            <ac:spMk id="25" creationId="{B98CC669-A92F-4B7C-9C72-F160D4246846}"/>
          </ac:spMkLst>
        </pc:spChg>
        <pc:spChg chg="add mod">
          <ac:chgData name="Dương Nguyễn" userId="5838bb5f711c8c4a" providerId="LiveId" clId="{E9101EAF-D0F7-45FD-A2DE-E9BFDA6E62AC}" dt="2021-02-05T01:36:56.587" v="418" actId="164"/>
          <ac:spMkLst>
            <pc:docMk/>
            <pc:sldMk cId="2219811735" sldId="256"/>
            <ac:spMk id="26" creationId="{74B65031-C83A-4541-A98C-5D78330C8141}"/>
          </ac:spMkLst>
        </pc:spChg>
        <pc:spChg chg="add mod">
          <ac:chgData name="Dương Nguyễn" userId="5838bb5f711c8c4a" providerId="LiveId" clId="{E9101EAF-D0F7-45FD-A2DE-E9BFDA6E62AC}" dt="2021-02-05T01:36:50.439" v="417" actId="164"/>
          <ac:spMkLst>
            <pc:docMk/>
            <pc:sldMk cId="2219811735" sldId="256"/>
            <ac:spMk id="27" creationId="{45A079B9-D81D-40E1-A0BA-46D2C6074FDF}"/>
          </ac:spMkLst>
        </pc:spChg>
        <pc:spChg chg="add mod">
          <ac:chgData name="Dương Nguyễn" userId="5838bb5f711c8c4a" providerId="LiveId" clId="{E9101EAF-D0F7-45FD-A2DE-E9BFDA6E62AC}" dt="2021-02-05T01:37:06.350" v="421" actId="164"/>
          <ac:spMkLst>
            <pc:docMk/>
            <pc:sldMk cId="2219811735" sldId="256"/>
            <ac:spMk id="28" creationId="{0C42508C-D930-4267-8296-D6A4B84ABC64}"/>
          </ac:spMkLst>
        </pc:spChg>
        <pc:spChg chg="add mod">
          <ac:chgData name="Dương Nguyễn" userId="5838bb5f711c8c4a" providerId="LiveId" clId="{E9101EAF-D0F7-45FD-A2DE-E9BFDA6E62AC}" dt="2021-02-05T01:37:11.119" v="422" actId="164"/>
          <ac:spMkLst>
            <pc:docMk/>
            <pc:sldMk cId="2219811735" sldId="256"/>
            <ac:spMk id="29" creationId="{7A3B593D-A8BD-42EC-9D1D-2C721BF79B16}"/>
          </ac:spMkLst>
        </pc:spChg>
        <pc:spChg chg="add mod">
          <ac:chgData name="Dương Nguyễn" userId="5838bb5f711c8c4a" providerId="LiveId" clId="{E9101EAF-D0F7-45FD-A2DE-E9BFDA6E62AC}" dt="2021-02-05T01:37:16.057" v="423" actId="164"/>
          <ac:spMkLst>
            <pc:docMk/>
            <pc:sldMk cId="2219811735" sldId="256"/>
            <ac:spMk id="30" creationId="{97E75305-E6ED-406A-9FD3-07C84ED6B4E8}"/>
          </ac:spMkLst>
        </pc:spChg>
        <pc:spChg chg="add mod">
          <ac:chgData name="Dương Nguyễn" userId="5838bb5f711c8c4a" providerId="LiveId" clId="{E9101EAF-D0F7-45FD-A2DE-E9BFDA6E62AC}" dt="2021-02-05T01:37:18.183" v="424" actId="164"/>
          <ac:spMkLst>
            <pc:docMk/>
            <pc:sldMk cId="2219811735" sldId="256"/>
            <ac:spMk id="31" creationId="{F7EB7D45-691C-4551-8E5B-0C489977FA66}"/>
          </ac:spMkLst>
        </pc:spChg>
        <pc:spChg chg="add mod">
          <ac:chgData name="Dương Nguyễn" userId="5838bb5f711c8c4a" providerId="LiveId" clId="{E9101EAF-D0F7-45FD-A2DE-E9BFDA6E62AC}" dt="2021-02-05T01:37:03.344" v="420" actId="164"/>
          <ac:spMkLst>
            <pc:docMk/>
            <pc:sldMk cId="2219811735" sldId="256"/>
            <ac:spMk id="32" creationId="{3A3D4649-9A02-41ED-8981-DE21AB34D0B0}"/>
          </ac:spMkLst>
        </pc:spChg>
        <pc:spChg chg="add mod">
          <ac:chgData name="Dương Nguyễn" userId="5838bb5f711c8c4a" providerId="LiveId" clId="{E9101EAF-D0F7-45FD-A2DE-E9BFDA6E62AC}" dt="2021-02-05T01:36:59.688" v="419" actId="164"/>
          <ac:spMkLst>
            <pc:docMk/>
            <pc:sldMk cId="2219811735" sldId="256"/>
            <ac:spMk id="33" creationId="{B10CBD8E-7352-4B43-9E93-9792CE8EB6E4}"/>
          </ac:spMkLst>
        </pc:spChg>
        <pc:spChg chg="add mod">
          <ac:chgData name="Dương Nguyễn" userId="5838bb5f711c8c4a" providerId="LiveId" clId="{E9101EAF-D0F7-45FD-A2DE-E9BFDA6E62AC}" dt="2021-02-05T01:36:56.587" v="418" actId="164"/>
          <ac:spMkLst>
            <pc:docMk/>
            <pc:sldMk cId="2219811735" sldId="256"/>
            <ac:spMk id="34" creationId="{C84629D4-5952-4B01-AA1D-196729324E56}"/>
          </ac:spMkLst>
        </pc:spChg>
        <pc:spChg chg="add mod">
          <ac:chgData name="Dương Nguyễn" userId="5838bb5f711c8c4a" providerId="LiveId" clId="{E9101EAF-D0F7-45FD-A2DE-E9BFDA6E62AC}" dt="2021-02-05T01:36:50.439" v="417" actId="164"/>
          <ac:spMkLst>
            <pc:docMk/>
            <pc:sldMk cId="2219811735" sldId="256"/>
            <ac:spMk id="35" creationId="{FF78E3A7-82F5-4DC4-B220-4827C15BE4AC}"/>
          </ac:spMkLst>
        </pc:spChg>
        <pc:spChg chg="add mod">
          <ac:chgData name="Dương Nguyễn" userId="5838bb5f711c8c4a" providerId="LiveId" clId="{E9101EAF-D0F7-45FD-A2DE-E9BFDA6E62AC}" dt="2021-02-05T01:18:54.351" v="210" actId="164"/>
          <ac:spMkLst>
            <pc:docMk/>
            <pc:sldMk cId="2219811735" sldId="256"/>
            <ac:spMk id="52" creationId="{37AF2962-4A73-4D33-8119-059E20952C87}"/>
          </ac:spMkLst>
        </pc:spChg>
        <pc:spChg chg="add mod">
          <ac:chgData name="Dương Nguyễn" userId="5838bb5f711c8c4a" providerId="LiveId" clId="{E9101EAF-D0F7-45FD-A2DE-E9BFDA6E62AC}" dt="2021-02-05T01:18:54.351" v="210" actId="164"/>
          <ac:spMkLst>
            <pc:docMk/>
            <pc:sldMk cId="2219811735" sldId="256"/>
            <ac:spMk id="53" creationId="{C02AC600-D5DB-489F-A524-ED9F657B515E}"/>
          </ac:spMkLst>
        </pc:spChg>
        <pc:spChg chg="mod">
          <ac:chgData name="Dương Nguyễn" userId="5838bb5f711c8c4a" providerId="LiveId" clId="{E9101EAF-D0F7-45FD-A2DE-E9BFDA6E62AC}" dt="2021-02-05T01:18:54.743" v="211"/>
          <ac:spMkLst>
            <pc:docMk/>
            <pc:sldMk cId="2219811735" sldId="256"/>
            <ac:spMk id="56" creationId="{EB4C3ABC-86A2-4799-ADFD-DF33C75AB290}"/>
          </ac:spMkLst>
        </pc:spChg>
        <pc:spChg chg="mod">
          <ac:chgData name="Dương Nguyễn" userId="5838bb5f711c8c4a" providerId="LiveId" clId="{E9101EAF-D0F7-45FD-A2DE-E9BFDA6E62AC}" dt="2021-02-05T01:18:54.743" v="211"/>
          <ac:spMkLst>
            <pc:docMk/>
            <pc:sldMk cId="2219811735" sldId="256"/>
            <ac:spMk id="57" creationId="{C15407B1-DADA-45B8-9566-AB1292DCCB28}"/>
          </ac:spMkLst>
        </pc:spChg>
        <pc:spChg chg="mod">
          <ac:chgData name="Dương Nguyễn" userId="5838bb5f711c8c4a" providerId="LiveId" clId="{E9101EAF-D0F7-45FD-A2DE-E9BFDA6E62AC}" dt="2021-02-05T01:19:00.088" v="213"/>
          <ac:spMkLst>
            <pc:docMk/>
            <pc:sldMk cId="2219811735" sldId="256"/>
            <ac:spMk id="59" creationId="{41875FDF-0EEF-421F-ABF8-03268C61776E}"/>
          </ac:spMkLst>
        </pc:spChg>
        <pc:spChg chg="mod">
          <ac:chgData name="Dương Nguyễn" userId="5838bb5f711c8c4a" providerId="LiveId" clId="{E9101EAF-D0F7-45FD-A2DE-E9BFDA6E62AC}" dt="2021-02-05T01:19:00.088" v="213"/>
          <ac:spMkLst>
            <pc:docMk/>
            <pc:sldMk cId="2219811735" sldId="256"/>
            <ac:spMk id="60" creationId="{65E963AD-D377-47EB-81ED-428A6B7608F2}"/>
          </ac:spMkLst>
        </pc:spChg>
        <pc:spChg chg="mod">
          <ac:chgData name="Dương Nguyễn" userId="5838bb5f711c8c4a" providerId="LiveId" clId="{E9101EAF-D0F7-45FD-A2DE-E9BFDA6E62AC}" dt="2021-02-05T01:19:00.498" v="214"/>
          <ac:spMkLst>
            <pc:docMk/>
            <pc:sldMk cId="2219811735" sldId="256"/>
            <ac:spMk id="62" creationId="{FE34499B-000D-4D17-BF16-285548A2917E}"/>
          </ac:spMkLst>
        </pc:spChg>
        <pc:spChg chg="mod">
          <ac:chgData name="Dương Nguyễn" userId="5838bb5f711c8c4a" providerId="LiveId" clId="{E9101EAF-D0F7-45FD-A2DE-E9BFDA6E62AC}" dt="2021-02-05T01:19:00.498" v="214"/>
          <ac:spMkLst>
            <pc:docMk/>
            <pc:sldMk cId="2219811735" sldId="256"/>
            <ac:spMk id="63" creationId="{C15C90AB-556A-4C8F-A7BF-5E58B3468CDE}"/>
          </ac:spMkLst>
        </pc:spChg>
        <pc:spChg chg="mod">
          <ac:chgData name="Dương Nguyễn" userId="5838bb5f711c8c4a" providerId="LiveId" clId="{E9101EAF-D0F7-45FD-A2DE-E9BFDA6E62AC}" dt="2021-02-05T01:19:11.250" v="216" actId="571"/>
          <ac:spMkLst>
            <pc:docMk/>
            <pc:sldMk cId="2219811735" sldId="256"/>
            <ac:spMk id="65" creationId="{1DFD413A-6F1B-49EC-829B-65CF9FD18D11}"/>
          </ac:spMkLst>
        </pc:spChg>
        <pc:spChg chg="mod">
          <ac:chgData name="Dương Nguyễn" userId="5838bb5f711c8c4a" providerId="LiveId" clId="{E9101EAF-D0F7-45FD-A2DE-E9BFDA6E62AC}" dt="2021-02-05T01:19:11.250" v="216" actId="571"/>
          <ac:spMkLst>
            <pc:docMk/>
            <pc:sldMk cId="2219811735" sldId="256"/>
            <ac:spMk id="66" creationId="{AB52E7B8-67FC-461D-B7D0-87C9D5717ADF}"/>
          </ac:spMkLst>
        </pc:spChg>
        <pc:spChg chg="mod">
          <ac:chgData name="Dương Nguyễn" userId="5838bb5f711c8c4a" providerId="LiveId" clId="{E9101EAF-D0F7-45FD-A2DE-E9BFDA6E62AC}" dt="2021-02-05T01:19:11.250" v="216" actId="571"/>
          <ac:spMkLst>
            <pc:docMk/>
            <pc:sldMk cId="2219811735" sldId="256"/>
            <ac:spMk id="68" creationId="{096CFC01-A583-4B06-946B-B7C1AE4363B4}"/>
          </ac:spMkLst>
        </pc:spChg>
        <pc:spChg chg="mod">
          <ac:chgData name="Dương Nguyễn" userId="5838bb5f711c8c4a" providerId="LiveId" clId="{E9101EAF-D0F7-45FD-A2DE-E9BFDA6E62AC}" dt="2021-02-05T01:19:11.250" v="216" actId="571"/>
          <ac:spMkLst>
            <pc:docMk/>
            <pc:sldMk cId="2219811735" sldId="256"/>
            <ac:spMk id="69" creationId="{92EE5F41-4462-4C89-8FEB-3A8FBC4A1C61}"/>
          </ac:spMkLst>
        </pc:spChg>
        <pc:spChg chg="mod">
          <ac:chgData name="Dương Nguyễn" userId="5838bb5f711c8c4a" providerId="LiveId" clId="{E9101EAF-D0F7-45FD-A2DE-E9BFDA6E62AC}" dt="2021-02-05T01:19:11.250" v="216" actId="571"/>
          <ac:spMkLst>
            <pc:docMk/>
            <pc:sldMk cId="2219811735" sldId="256"/>
            <ac:spMk id="71" creationId="{9E1FB84F-2E51-4D91-BA2F-57017E7AE319}"/>
          </ac:spMkLst>
        </pc:spChg>
        <pc:spChg chg="mod">
          <ac:chgData name="Dương Nguyễn" userId="5838bb5f711c8c4a" providerId="LiveId" clId="{E9101EAF-D0F7-45FD-A2DE-E9BFDA6E62AC}" dt="2021-02-05T01:19:11.250" v="216" actId="571"/>
          <ac:spMkLst>
            <pc:docMk/>
            <pc:sldMk cId="2219811735" sldId="256"/>
            <ac:spMk id="72" creationId="{1C347282-529C-4298-B5F8-101B2EC473F9}"/>
          </ac:spMkLst>
        </pc:spChg>
        <pc:spChg chg="mod">
          <ac:chgData name="Dương Nguyễn" userId="5838bb5f711c8c4a" providerId="LiveId" clId="{E9101EAF-D0F7-45FD-A2DE-E9BFDA6E62AC}" dt="2021-02-05T01:19:11.250" v="216" actId="571"/>
          <ac:spMkLst>
            <pc:docMk/>
            <pc:sldMk cId="2219811735" sldId="256"/>
            <ac:spMk id="74" creationId="{BE726FA0-7A58-420B-AF33-DE067E667CA3}"/>
          </ac:spMkLst>
        </pc:spChg>
        <pc:spChg chg="mod">
          <ac:chgData name="Dương Nguyễn" userId="5838bb5f711c8c4a" providerId="LiveId" clId="{E9101EAF-D0F7-45FD-A2DE-E9BFDA6E62AC}" dt="2021-02-05T01:19:11.250" v="216" actId="571"/>
          <ac:spMkLst>
            <pc:docMk/>
            <pc:sldMk cId="2219811735" sldId="256"/>
            <ac:spMk id="75" creationId="{5EB759FC-B989-49C9-8211-F36E6F4CEAA1}"/>
          </ac:spMkLst>
        </pc:spChg>
        <pc:spChg chg="mod">
          <ac:chgData name="Dương Nguyễn" userId="5838bb5f711c8c4a" providerId="LiveId" clId="{E9101EAF-D0F7-45FD-A2DE-E9BFDA6E62AC}" dt="2021-02-05T01:37:21.032" v="426"/>
          <ac:spMkLst>
            <pc:docMk/>
            <pc:sldMk cId="2219811735" sldId="256"/>
            <ac:spMk id="95" creationId="{1CA25224-BD28-48E0-B051-BDD9198C2C36}"/>
          </ac:spMkLst>
        </pc:spChg>
        <pc:spChg chg="mod">
          <ac:chgData name="Dương Nguyễn" userId="5838bb5f711c8c4a" providerId="LiveId" clId="{E9101EAF-D0F7-45FD-A2DE-E9BFDA6E62AC}" dt="2021-02-05T01:37:21.032" v="426"/>
          <ac:spMkLst>
            <pc:docMk/>
            <pc:sldMk cId="2219811735" sldId="256"/>
            <ac:spMk id="96" creationId="{B8F42099-15ED-4872-9D72-E03E93386D62}"/>
          </ac:spMkLst>
        </pc:spChg>
        <pc:spChg chg="mod">
          <ac:chgData name="Dương Nguyễn" userId="5838bb5f711c8c4a" providerId="LiveId" clId="{E9101EAF-D0F7-45FD-A2DE-E9BFDA6E62AC}" dt="2021-02-05T01:37:21.032" v="426"/>
          <ac:spMkLst>
            <pc:docMk/>
            <pc:sldMk cId="2219811735" sldId="256"/>
            <ac:spMk id="98" creationId="{92F69E7A-4A96-4529-8A45-D64CA0553275}"/>
          </ac:spMkLst>
        </pc:spChg>
        <pc:spChg chg="mod">
          <ac:chgData name="Dương Nguyễn" userId="5838bb5f711c8c4a" providerId="LiveId" clId="{E9101EAF-D0F7-45FD-A2DE-E9BFDA6E62AC}" dt="2021-02-05T01:37:21.032" v="426"/>
          <ac:spMkLst>
            <pc:docMk/>
            <pc:sldMk cId="2219811735" sldId="256"/>
            <ac:spMk id="99" creationId="{774045C3-1715-4B22-BBCE-F13F576BAD98}"/>
          </ac:spMkLst>
        </pc:spChg>
        <pc:spChg chg="mod">
          <ac:chgData name="Dương Nguyễn" userId="5838bb5f711c8c4a" providerId="LiveId" clId="{E9101EAF-D0F7-45FD-A2DE-E9BFDA6E62AC}" dt="2021-02-05T01:37:21.032" v="426"/>
          <ac:spMkLst>
            <pc:docMk/>
            <pc:sldMk cId="2219811735" sldId="256"/>
            <ac:spMk id="101" creationId="{1834BCE3-ACDB-4A5A-8AB7-47625690A9AF}"/>
          </ac:spMkLst>
        </pc:spChg>
        <pc:spChg chg="mod">
          <ac:chgData name="Dương Nguyễn" userId="5838bb5f711c8c4a" providerId="LiveId" clId="{E9101EAF-D0F7-45FD-A2DE-E9BFDA6E62AC}" dt="2021-02-05T01:37:21.032" v="426"/>
          <ac:spMkLst>
            <pc:docMk/>
            <pc:sldMk cId="2219811735" sldId="256"/>
            <ac:spMk id="102" creationId="{67AB3ADE-4154-4FA4-B5A2-31450E6553EA}"/>
          </ac:spMkLst>
        </pc:spChg>
        <pc:spChg chg="mod">
          <ac:chgData name="Dương Nguyễn" userId="5838bb5f711c8c4a" providerId="LiveId" clId="{E9101EAF-D0F7-45FD-A2DE-E9BFDA6E62AC}" dt="2021-02-05T01:37:21.032" v="426"/>
          <ac:spMkLst>
            <pc:docMk/>
            <pc:sldMk cId="2219811735" sldId="256"/>
            <ac:spMk id="104" creationId="{3339A3F6-16FC-4E93-BF51-78961992D3F4}"/>
          </ac:spMkLst>
        </pc:spChg>
        <pc:spChg chg="mod">
          <ac:chgData name="Dương Nguyễn" userId="5838bb5f711c8c4a" providerId="LiveId" clId="{E9101EAF-D0F7-45FD-A2DE-E9BFDA6E62AC}" dt="2021-02-05T01:37:21.032" v="426"/>
          <ac:spMkLst>
            <pc:docMk/>
            <pc:sldMk cId="2219811735" sldId="256"/>
            <ac:spMk id="105" creationId="{97699049-EDEE-4769-A8AD-6B9115A63CFC}"/>
          </ac:spMkLst>
        </pc:spChg>
        <pc:spChg chg="mod">
          <ac:chgData name="Dương Nguyễn" userId="5838bb5f711c8c4a" providerId="LiveId" clId="{E9101EAF-D0F7-45FD-A2DE-E9BFDA6E62AC}" dt="2021-02-05T01:37:24.992" v="428"/>
          <ac:spMkLst>
            <pc:docMk/>
            <pc:sldMk cId="2219811735" sldId="256"/>
            <ac:spMk id="107" creationId="{D0CF6649-C4E0-4895-AD5C-EF82CC35A266}"/>
          </ac:spMkLst>
        </pc:spChg>
        <pc:spChg chg="mod">
          <ac:chgData name="Dương Nguyễn" userId="5838bb5f711c8c4a" providerId="LiveId" clId="{E9101EAF-D0F7-45FD-A2DE-E9BFDA6E62AC}" dt="2021-02-05T01:37:24.992" v="428"/>
          <ac:spMkLst>
            <pc:docMk/>
            <pc:sldMk cId="2219811735" sldId="256"/>
            <ac:spMk id="108" creationId="{CC9717B9-91DF-45EE-8E65-80B621BC88AA}"/>
          </ac:spMkLst>
        </pc:spChg>
        <pc:spChg chg="mod">
          <ac:chgData name="Dương Nguyễn" userId="5838bb5f711c8c4a" providerId="LiveId" clId="{E9101EAF-D0F7-45FD-A2DE-E9BFDA6E62AC}" dt="2021-02-05T01:37:24.992" v="428"/>
          <ac:spMkLst>
            <pc:docMk/>
            <pc:sldMk cId="2219811735" sldId="256"/>
            <ac:spMk id="110" creationId="{2C7ECEE2-B9DE-4D77-88FC-FEBC73F5B5EE}"/>
          </ac:spMkLst>
        </pc:spChg>
        <pc:spChg chg="mod">
          <ac:chgData name="Dương Nguyễn" userId="5838bb5f711c8c4a" providerId="LiveId" clId="{E9101EAF-D0F7-45FD-A2DE-E9BFDA6E62AC}" dt="2021-02-05T01:37:24.992" v="428"/>
          <ac:spMkLst>
            <pc:docMk/>
            <pc:sldMk cId="2219811735" sldId="256"/>
            <ac:spMk id="111" creationId="{8809EC49-ECFE-46B4-A592-EF98B34A4BB0}"/>
          </ac:spMkLst>
        </pc:spChg>
        <pc:spChg chg="mod">
          <ac:chgData name="Dương Nguyễn" userId="5838bb5f711c8c4a" providerId="LiveId" clId="{E9101EAF-D0F7-45FD-A2DE-E9BFDA6E62AC}" dt="2021-02-05T01:37:24.992" v="428"/>
          <ac:spMkLst>
            <pc:docMk/>
            <pc:sldMk cId="2219811735" sldId="256"/>
            <ac:spMk id="113" creationId="{D0C46194-0E58-4286-84A7-4F0302E30EB3}"/>
          </ac:spMkLst>
        </pc:spChg>
        <pc:spChg chg="mod">
          <ac:chgData name="Dương Nguyễn" userId="5838bb5f711c8c4a" providerId="LiveId" clId="{E9101EAF-D0F7-45FD-A2DE-E9BFDA6E62AC}" dt="2021-02-05T01:37:24.992" v="428"/>
          <ac:spMkLst>
            <pc:docMk/>
            <pc:sldMk cId="2219811735" sldId="256"/>
            <ac:spMk id="114" creationId="{ECEE31B0-38EA-4E4F-B2D2-83838866ED78}"/>
          </ac:spMkLst>
        </pc:spChg>
        <pc:spChg chg="mod">
          <ac:chgData name="Dương Nguyễn" userId="5838bb5f711c8c4a" providerId="LiveId" clId="{E9101EAF-D0F7-45FD-A2DE-E9BFDA6E62AC}" dt="2021-02-05T01:37:24.992" v="428"/>
          <ac:spMkLst>
            <pc:docMk/>
            <pc:sldMk cId="2219811735" sldId="256"/>
            <ac:spMk id="116" creationId="{1087B4AE-5E34-41F8-8880-68378CB1501C}"/>
          </ac:spMkLst>
        </pc:spChg>
        <pc:spChg chg="mod">
          <ac:chgData name="Dương Nguyễn" userId="5838bb5f711c8c4a" providerId="LiveId" clId="{E9101EAF-D0F7-45FD-A2DE-E9BFDA6E62AC}" dt="2021-02-05T01:37:24.992" v="428"/>
          <ac:spMkLst>
            <pc:docMk/>
            <pc:sldMk cId="2219811735" sldId="256"/>
            <ac:spMk id="117" creationId="{4F126B6B-B251-4092-B818-8279542D6A57}"/>
          </ac:spMkLst>
        </pc:spChg>
        <pc:grpChg chg="add mod">
          <ac:chgData name="Dương Nguyễn" userId="5838bb5f711c8c4a" providerId="LiveId" clId="{E9101EAF-D0F7-45FD-A2DE-E9BFDA6E62AC}" dt="2021-02-05T01:36:24.906" v="409" actId="164"/>
          <ac:grpSpMkLst>
            <pc:docMk/>
            <pc:sldMk cId="2219811735" sldId="256"/>
            <ac:grpSpMk id="54" creationId="{087AB5ED-C676-435D-A60F-405CC960E4AF}"/>
          </ac:grpSpMkLst>
        </pc:grpChg>
        <pc:grpChg chg="add mod">
          <ac:chgData name="Dương Nguyễn" userId="5838bb5f711c8c4a" providerId="LiveId" clId="{E9101EAF-D0F7-45FD-A2DE-E9BFDA6E62AC}" dt="2021-02-05T01:36:28.664" v="410" actId="164"/>
          <ac:grpSpMkLst>
            <pc:docMk/>
            <pc:sldMk cId="2219811735" sldId="256"/>
            <ac:grpSpMk id="55" creationId="{5B6F6DD4-8CA8-4A7B-8740-0A19B85165C3}"/>
          </ac:grpSpMkLst>
        </pc:grpChg>
        <pc:grpChg chg="add mod">
          <ac:chgData name="Dương Nguyễn" userId="5838bb5f711c8c4a" providerId="LiveId" clId="{E9101EAF-D0F7-45FD-A2DE-E9BFDA6E62AC}" dt="2021-02-05T01:36:31.403" v="411" actId="164"/>
          <ac:grpSpMkLst>
            <pc:docMk/>
            <pc:sldMk cId="2219811735" sldId="256"/>
            <ac:grpSpMk id="58" creationId="{3F52BEA2-9207-48D2-93B1-9182D3605CF8}"/>
          </ac:grpSpMkLst>
        </pc:grpChg>
        <pc:grpChg chg="add mod">
          <ac:chgData name="Dương Nguyễn" userId="5838bb5f711c8c4a" providerId="LiveId" clId="{E9101EAF-D0F7-45FD-A2DE-E9BFDA6E62AC}" dt="2021-02-05T01:36:35.283" v="412" actId="164"/>
          <ac:grpSpMkLst>
            <pc:docMk/>
            <pc:sldMk cId="2219811735" sldId="256"/>
            <ac:grpSpMk id="61" creationId="{9B89C2B9-BDBF-4EEA-A10E-9806D5F8F956}"/>
          </ac:grpSpMkLst>
        </pc:grpChg>
        <pc:grpChg chg="add mod">
          <ac:chgData name="Dương Nguyễn" userId="5838bb5f711c8c4a" providerId="LiveId" clId="{E9101EAF-D0F7-45FD-A2DE-E9BFDA6E62AC}" dt="2021-02-05T01:36:38.918" v="413" actId="164"/>
          <ac:grpSpMkLst>
            <pc:docMk/>
            <pc:sldMk cId="2219811735" sldId="256"/>
            <ac:grpSpMk id="64" creationId="{9ED63A2F-FCD4-46CF-BFBB-18ECEAEC5E63}"/>
          </ac:grpSpMkLst>
        </pc:grpChg>
        <pc:grpChg chg="add mod">
          <ac:chgData name="Dương Nguyễn" userId="5838bb5f711c8c4a" providerId="LiveId" clId="{E9101EAF-D0F7-45FD-A2DE-E9BFDA6E62AC}" dt="2021-02-05T01:36:41.809" v="414" actId="164"/>
          <ac:grpSpMkLst>
            <pc:docMk/>
            <pc:sldMk cId="2219811735" sldId="256"/>
            <ac:grpSpMk id="67" creationId="{A2BF8022-11AD-451C-BAF2-21887B874BE4}"/>
          </ac:grpSpMkLst>
        </pc:grpChg>
        <pc:grpChg chg="add mod">
          <ac:chgData name="Dương Nguyễn" userId="5838bb5f711c8c4a" providerId="LiveId" clId="{E9101EAF-D0F7-45FD-A2DE-E9BFDA6E62AC}" dt="2021-02-05T01:36:44.449" v="415" actId="164"/>
          <ac:grpSpMkLst>
            <pc:docMk/>
            <pc:sldMk cId="2219811735" sldId="256"/>
            <ac:grpSpMk id="70" creationId="{AC48665D-D435-4481-83E2-F3CDF8FB899E}"/>
          </ac:grpSpMkLst>
        </pc:grpChg>
        <pc:grpChg chg="add mod">
          <ac:chgData name="Dương Nguyễn" userId="5838bb5f711c8c4a" providerId="LiveId" clId="{E9101EAF-D0F7-45FD-A2DE-E9BFDA6E62AC}" dt="2021-02-05T01:36:47.307" v="416" actId="164"/>
          <ac:grpSpMkLst>
            <pc:docMk/>
            <pc:sldMk cId="2219811735" sldId="256"/>
            <ac:grpSpMk id="73" creationId="{90CCF43D-9B4B-46A4-AD7C-AB7AFEDE449C}"/>
          </ac:grpSpMkLst>
        </pc:grpChg>
        <pc:grpChg chg="add mod">
          <ac:chgData name="Dương Nguyễn" userId="5838bb5f711c8c4a" providerId="LiveId" clId="{E9101EAF-D0F7-45FD-A2DE-E9BFDA6E62AC}" dt="2021-02-05T01:38:26.334" v="431" actId="164"/>
          <ac:grpSpMkLst>
            <pc:docMk/>
            <pc:sldMk cId="2219811735" sldId="256"/>
            <ac:grpSpMk id="78" creationId="{FA082DE7-1FDD-406B-B389-B9D6C80CB2DC}"/>
          </ac:grpSpMkLst>
        </pc:grpChg>
        <pc:grpChg chg="add mod">
          <ac:chgData name="Dương Nguyễn" userId="5838bb5f711c8c4a" providerId="LiveId" clId="{E9101EAF-D0F7-45FD-A2DE-E9BFDA6E62AC}" dt="2021-02-05T01:38:28.535" v="432" actId="164"/>
          <ac:grpSpMkLst>
            <pc:docMk/>
            <pc:sldMk cId="2219811735" sldId="256"/>
            <ac:grpSpMk id="79" creationId="{C8ED2EF7-16F5-4DE6-B4F5-9A16D715B757}"/>
          </ac:grpSpMkLst>
        </pc:grpChg>
        <pc:grpChg chg="add mod">
          <ac:chgData name="Dương Nguyễn" userId="5838bb5f711c8c4a" providerId="LiveId" clId="{E9101EAF-D0F7-45FD-A2DE-E9BFDA6E62AC}" dt="2021-02-05T01:38:30.509" v="433" actId="164"/>
          <ac:grpSpMkLst>
            <pc:docMk/>
            <pc:sldMk cId="2219811735" sldId="256"/>
            <ac:grpSpMk id="80" creationId="{6582BE37-FD3E-4FEC-8159-35C6C550BC0B}"/>
          </ac:grpSpMkLst>
        </pc:grpChg>
        <pc:grpChg chg="add mod">
          <ac:chgData name="Dương Nguyễn" userId="5838bb5f711c8c4a" providerId="LiveId" clId="{E9101EAF-D0F7-45FD-A2DE-E9BFDA6E62AC}" dt="2021-02-05T01:38:32.482" v="434" actId="164"/>
          <ac:grpSpMkLst>
            <pc:docMk/>
            <pc:sldMk cId="2219811735" sldId="256"/>
            <ac:grpSpMk id="81" creationId="{9A14F304-85E2-4CFF-BDB9-792F1DC9873E}"/>
          </ac:grpSpMkLst>
        </pc:grpChg>
        <pc:grpChg chg="add mod">
          <ac:chgData name="Dương Nguyễn" userId="5838bb5f711c8c4a" providerId="LiveId" clId="{E9101EAF-D0F7-45FD-A2DE-E9BFDA6E62AC}" dt="2021-02-05T01:38:34.424" v="435" actId="164"/>
          <ac:grpSpMkLst>
            <pc:docMk/>
            <pc:sldMk cId="2219811735" sldId="256"/>
            <ac:grpSpMk id="82" creationId="{19A463A3-3DEF-473F-BF0B-6FEF8E841A21}"/>
          </ac:grpSpMkLst>
        </pc:grpChg>
        <pc:grpChg chg="add mod">
          <ac:chgData name="Dương Nguyễn" userId="5838bb5f711c8c4a" providerId="LiveId" clId="{E9101EAF-D0F7-45FD-A2DE-E9BFDA6E62AC}" dt="2021-02-05T01:38:36.394" v="436" actId="164"/>
          <ac:grpSpMkLst>
            <pc:docMk/>
            <pc:sldMk cId="2219811735" sldId="256"/>
            <ac:grpSpMk id="83" creationId="{7C25F197-4744-4E9A-ADEF-DA2F09B310D7}"/>
          </ac:grpSpMkLst>
        </pc:grpChg>
        <pc:grpChg chg="add mod">
          <ac:chgData name="Dương Nguyễn" userId="5838bb5f711c8c4a" providerId="LiveId" clId="{E9101EAF-D0F7-45FD-A2DE-E9BFDA6E62AC}" dt="2021-02-05T01:38:38.293" v="437" actId="164"/>
          <ac:grpSpMkLst>
            <pc:docMk/>
            <pc:sldMk cId="2219811735" sldId="256"/>
            <ac:grpSpMk id="84" creationId="{D8D17D08-E804-4506-ADFB-A1222C44681F}"/>
          </ac:grpSpMkLst>
        </pc:grpChg>
        <pc:grpChg chg="add mod">
          <ac:chgData name="Dương Nguyễn" userId="5838bb5f711c8c4a" providerId="LiveId" clId="{E9101EAF-D0F7-45FD-A2DE-E9BFDA6E62AC}" dt="2021-02-05T01:38:40.189" v="438" actId="164"/>
          <ac:grpSpMkLst>
            <pc:docMk/>
            <pc:sldMk cId="2219811735" sldId="256"/>
            <ac:grpSpMk id="85" creationId="{F8F001E5-4330-402D-9A43-0DAB8F0689E1}"/>
          </ac:grpSpMkLst>
        </pc:grpChg>
        <pc:grpChg chg="add del mod">
          <ac:chgData name="Dương Nguyễn" userId="5838bb5f711c8c4a" providerId="LiveId" clId="{E9101EAF-D0F7-45FD-A2DE-E9BFDA6E62AC}" dt="2021-02-05T01:37:24.615" v="427" actId="21"/>
          <ac:grpSpMkLst>
            <pc:docMk/>
            <pc:sldMk cId="2219811735" sldId="256"/>
            <ac:grpSpMk id="86" creationId="{7C9E329C-6486-4638-B034-F6CF2A78C25B}"/>
          </ac:grpSpMkLst>
        </pc:grpChg>
        <pc:grpChg chg="add del mod">
          <ac:chgData name="Dương Nguyễn" userId="5838bb5f711c8c4a" providerId="LiveId" clId="{E9101EAF-D0F7-45FD-A2DE-E9BFDA6E62AC}" dt="2021-02-05T01:37:24.615" v="427" actId="21"/>
          <ac:grpSpMkLst>
            <pc:docMk/>
            <pc:sldMk cId="2219811735" sldId="256"/>
            <ac:grpSpMk id="87" creationId="{880F34DE-7AF3-4843-BF7D-2E6DE97D06C6}"/>
          </ac:grpSpMkLst>
        </pc:grpChg>
        <pc:grpChg chg="add del mod">
          <ac:chgData name="Dương Nguyễn" userId="5838bb5f711c8c4a" providerId="LiveId" clId="{E9101EAF-D0F7-45FD-A2DE-E9BFDA6E62AC}" dt="2021-02-05T01:37:24.615" v="427" actId="21"/>
          <ac:grpSpMkLst>
            <pc:docMk/>
            <pc:sldMk cId="2219811735" sldId="256"/>
            <ac:grpSpMk id="88" creationId="{3DA770BE-59FB-4179-9129-87E2096D2427}"/>
          </ac:grpSpMkLst>
        </pc:grpChg>
        <pc:grpChg chg="add del mod">
          <ac:chgData name="Dương Nguyễn" userId="5838bb5f711c8c4a" providerId="LiveId" clId="{E9101EAF-D0F7-45FD-A2DE-E9BFDA6E62AC}" dt="2021-02-05T01:37:24.615" v="427" actId="21"/>
          <ac:grpSpMkLst>
            <pc:docMk/>
            <pc:sldMk cId="2219811735" sldId="256"/>
            <ac:grpSpMk id="89" creationId="{ED4A303E-AD0B-4494-BAD9-8258364E435E}"/>
          </ac:grpSpMkLst>
        </pc:grpChg>
        <pc:grpChg chg="add del mod">
          <ac:chgData name="Dương Nguyễn" userId="5838bb5f711c8c4a" providerId="LiveId" clId="{E9101EAF-D0F7-45FD-A2DE-E9BFDA6E62AC}" dt="2021-02-05T01:37:20.617" v="425" actId="21"/>
          <ac:grpSpMkLst>
            <pc:docMk/>
            <pc:sldMk cId="2219811735" sldId="256"/>
            <ac:grpSpMk id="90" creationId="{FA53275F-7062-4436-A6CA-B71229D38379}"/>
          </ac:grpSpMkLst>
        </pc:grpChg>
        <pc:grpChg chg="add del mod">
          <ac:chgData name="Dương Nguyễn" userId="5838bb5f711c8c4a" providerId="LiveId" clId="{E9101EAF-D0F7-45FD-A2DE-E9BFDA6E62AC}" dt="2021-02-05T01:37:20.617" v="425" actId="21"/>
          <ac:grpSpMkLst>
            <pc:docMk/>
            <pc:sldMk cId="2219811735" sldId="256"/>
            <ac:grpSpMk id="91" creationId="{44744F04-62DD-4445-9F5C-6D1F1E9AC89D}"/>
          </ac:grpSpMkLst>
        </pc:grpChg>
        <pc:grpChg chg="add del mod">
          <ac:chgData name="Dương Nguyễn" userId="5838bb5f711c8c4a" providerId="LiveId" clId="{E9101EAF-D0F7-45FD-A2DE-E9BFDA6E62AC}" dt="2021-02-05T01:37:20.617" v="425" actId="21"/>
          <ac:grpSpMkLst>
            <pc:docMk/>
            <pc:sldMk cId="2219811735" sldId="256"/>
            <ac:grpSpMk id="92" creationId="{2F56879E-A965-4A03-A53F-FCB5BEA66AA2}"/>
          </ac:grpSpMkLst>
        </pc:grpChg>
        <pc:grpChg chg="add del mod">
          <ac:chgData name="Dương Nguyễn" userId="5838bb5f711c8c4a" providerId="LiveId" clId="{E9101EAF-D0F7-45FD-A2DE-E9BFDA6E62AC}" dt="2021-02-05T01:37:20.617" v="425" actId="21"/>
          <ac:grpSpMkLst>
            <pc:docMk/>
            <pc:sldMk cId="2219811735" sldId="256"/>
            <ac:grpSpMk id="93" creationId="{EA12F56A-290F-445C-B286-A50F0825BBEF}"/>
          </ac:grpSpMkLst>
        </pc:grpChg>
        <pc:grpChg chg="add mod">
          <ac:chgData name="Dương Nguyễn" userId="5838bb5f711c8c4a" providerId="LiveId" clId="{E9101EAF-D0F7-45FD-A2DE-E9BFDA6E62AC}" dt="2021-02-05T01:38:26.334" v="431" actId="164"/>
          <ac:grpSpMkLst>
            <pc:docMk/>
            <pc:sldMk cId="2219811735" sldId="256"/>
            <ac:grpSpMk id="94" creationId="{6E07533D-C1B6-4FE1-A232-6278AE56904D}"/>
          </ac:grpSpMkLst>
        </pc:grpChg>
        <pc:grpChg chg="add mod">
          <ac:chgData name="Dương Nguyễn" userId="5838bb5f711c8c4a" providerId="LiveId" clId="{E9101EAF-D0F7-45FD-A2DE-E9BFDA6E62AC}" dt="2021-02-05T01:38:28.535" v="432" actId="164"/>
          <ac:grpSpMkLst>
            <pc:docMk/>
            <pc:sldMk cId="2219811735" sldId="256"/>
            <ac:grpSpMk id="97" creationId="{35CF3905-695D-43B3-9814-A04DE5754E38}"/>
          </ac:grpSpMkLst>
        </pc:grpChg>
        <pc:grpChg chg="add mod">
          <ac:chgData name="Dương Nguyễn" userId="5838bb5f711c8c4a" providerId="LiveId" clId="{E9101EAF-D0F7-45FD-A2DE-E9BFDA6E62AC}" dt="2021-02-05T01:38:30.509" v="433" actId="164"/>
          <ac:grpSpMkLst>
            <pc:docMk/>
            <pc:sldMk cId="2219811735" sldId="256"/>
            <ac:grpSpMk id="100" creationId="{1E2A25A0-3386-48C8-BC89-54DAEDD0D964}"/>
          </ac:grpSpMkLst>
        </pc:grpChg>
        <pc:grpChg chg="add mod">
          <ac:chgData name="Dương Nguyễn" userId="5838bb5f711c8c4a" providerId="LiveId" clId="{E9101EAF-D0F7-45FD-A2DE-E9BFDA6E62AC}" dt="2021-02-05T01:38:32.482" v="434" actId="164"/>
          <ac:grpSpMkLst>
            <pc:docMk/>
            <pc:sldMk cId="2219811735" sldId="256"/>
            <ac:grpSpMk id="103" creationId="{C69F4EDD-E4EE-484C-B0BE-235C1BCAF5A6}"/>
          </ac:grpSpMkLst>
        </pc:grpChg>
        <pc:grpChg chg="add mod">
          <ac:chgData name="Dương Nguyễn" userId="5838bb5f711c8c4a" providerId="LiveId" clId="{E9101EAF-D0F7-45FD-A2DE-E9BFDA6E62AC}" dt="2021-02-05T01:38:34.424" v="435" actId="164"/>
          <ac:grpSpMkLst>
            <pc:docMk/>
            <pc:sldMk cId="2219811735" sldId="256"/>
            <ac:grpSpMk id="106" creationId="{F488907F-2155-4E08-B2F6-B9CD2659D6CB}"/>
          </ac:grpSpMkLst>
        </pc:grpChg>
        <pc:grpChg chg="add mod">
          <ac:chgData name="Dương Nguyễn" userId="5838bb5f711c8c4a" providerId="LiveId" clId="{E9101EAF-D0F7-45FD-A2DE-E9BFDA6E62AC}" dt="2021-02-05T01:38:36.394" v="436" actId="164"/>
          <ac:grpSpMkLst>
            <pc:docMk/>
            <pc:sldMk cId="2219811735" sldId="256"/>
            <ac:grpSpMk id="109" creationId="{8EEB96AC-EE83-4662-9A04-7707BAE13ABF}"/>
          </ac:grpSpMkLst>
        </pc:grpChg>
        <pc:grpChg chg="add mod">
          <ac:chgData name="Dương Nguyễn" userId="5838bb5f711c8c4a" providerId="LiveId" clId="{E9101EAF-D0F7-45FD-A2DE-E9BFDA6E62AC}" dt="2021-02-05T01:38:38.293" v="437" actId="164"/>
          <ac:grpSpMkLst>
            <pc:docMk/>
            <pc:sldMk cId="2219811735" sldId="256"/>
            <ac:grpSpMk id="112" creationId="{7290CF2C-79C9-4F43-9840-C5F11E6C389F}"/>
          </ac:grpSpMkLst>
        </pc:grpChg>
        <pc:grpChg chg="add mod">
          <ac:chgData name="Dương Nguyễn" userId="5838bb5f711c8c4a" providerId="LiveId" clId="{E9101EAF-D0F7-45FD-A2DE-E9BFDA6E62AC}" dt="2021-02-05T01:38:40.189" v="438" actId="164"/>
          <ac:grpSpMkLst>
            <pc:docMk/>
            <pc:sldMk cId="2219811735" sldId="256"/>
            <ac:grpSpMk id="115" creationId="{3D8923A2-67F5-435A-BBBE-D77AC7C60480}"/>
          </ac:grpSpMkLst>
        </pc:grpChg>
        <pc:grpChg chg="add del mod">
          <ac:chgData name="Dương Nguyễn" userId="5838bb5f711c8c4a" providerId="LiveId" clId="{E9101EAF-D0F7-45FD-A2DE-E9BFDA6E62AC}" dt="2021-02-05T01:48:39.084" v="439" actId="478"/>
          <ac:grpSpMkLst>
            <pc:docMk/>
            <pc:sldMk cId="2219811735" sldId="256"/>
            <ac:grpSpMk id="120" creationId="{C260225F-4CBB-4E2E-A96A-E47EA3DAE5D3}"/>
          </ac:grpSpMkLst>
        </pc:grpChg>
        <pc:grpChg chg="add del mod">
          <ac:chgData name="Dương Nguyễn" userId="5838bb5f711c8c4a" providerId="LiveId" clId="{E9101EAF-D0F7-45FD-A2DE-E9BFDA6E62AC}" dt="2021-02-05T01:48:39.084" v="439" actId="478"/>
          <ac:grpSpMkLst>
            <pc:docMk/>
            <pc:sldMk cId="2219811735" sldId="256"/>
            <ac:grpSpMk id="121" creationId="{887606DD-FBD7-4228-A49F-86D6438BD268}"/>
          </ac:grpSpMkLst>
        </pc:grpChg>
        <pc:grpChg chg="add del mod">
          <ac:chgData name="Dương Nguyễn" userId="5838bb5f711c8c4a" providerId="LiveId" clId="{E9101EAF-D0F7-45FD-A2DE-E9BFDA6E62AC}" dt="2021-02-05T01:48:39.084" v="439" actId="478"/>
          <ac:grpSpMkLst>
            <pc:docMk/>
            <pc:sldMk cId="2219811735" sldId="256"/>
            <ac:grpSpMk id="122" creationId="{8CE0C630-71A2-4A16-A364-D11453BE6E07}"/>
          </ac:grpSpMkLst>
        </pc:grpChg>
        <pc:grpChg chg="add del mod">
          <ac:chgData name="Dương Nguyễn" userId="5838bb5f711c8c4a" providerId="LiveId" clId="{E9101EAF-D0F7-45FD-A2DE-E9BFDA6E62AC}" dt="2021-02-05T01:48:39.084" v="439" actId="478"/>
          <ac:grpSpMkLst>
            <pc:docMk/>
            <pc:sldMk cId="2219811735" sldId="256"/>
            <ac:grpSpMk id="123" creationId="{A04F4CE2-558F-4812-B73B-C90DE01177DA}"/>
          </ac:grpSpMkLst>
        </pc:grpChg>
        <pc:grpChg chg="add del mod">
          <ac:chgData name="Dương Nguyễn" userId="5838bb5f711c8c4a" providerId="LiveId" clId="{E9101EAF-D0F7-45FD-A2DE-E9BFDA6E62AC}" dt="2021-02-05T01:48:39.084" v="439" actId="478"/>
          <ac:grpSpMkLst>
            <pc:docMk/>
            <pc:sldMk cId="2219811735" sldId="256"/>
            <ac:grpSpMk id="124" creationId="{2B69EDB3-0702-4F21-9C18-7BE1A1F81CA9}"/>
          </ac:grpSpMkLst>
        </pc:grpChg>
        <pc:grpChg chg="add del mod">
          <ac:chgData name="Dương Nguyễn" userId="5838bb5f711c8c4a" providerId="LiveId" clId="{E9101EAF-D0F7-45FD-A2DE-E9BFDA6E62AC}" dt="2021-02-05T01:48:39.084" v="439" actId="478"/>
          <ac:grpSpMkLst>
            <pc:docMk/>
            <pc:sldMk cId="2219811735" sldId="256"/>
            <ac:grpSpMk id="125" creationId="{A7F4B610-0857-4BDB-9DAB-0861B0B23BEE}"/>
          </ac:grpSpMkLst>
        </pc:grpChg>
        <pc:grpChg chg="add del mod">
          <ac:chgData name="Dương Nguyễn" userId="5838bb5f711c8c4a" providerId="LiveId" clId="{E9101EAF-D0F7-45FD-A2DE-E9BFDA6E62AC}" dt="2021-02-05T01:48:39.084" v="439" actId="478"/>
          <ac:grpSpMkLst>
            <pc:docMk/>
            <pc:sldMk cId="2219811735" sldId="256"/>
            <ac:grpSpMk id="126" creationId="{30880B55-4E31-43A1-ACB3-0AB2815C2DC2}"/>
          </ac:grpSpMkLst>
        </pc:grpChg>
        <pc:grpChg chg="add del mod">
          <ac:chgData name="Dương Nguyễn" userId="5838bb5f711c8c4a" providerId="LiveId" clId="{E9101EAF-D0F7-45FD-A2DE-E9BFDA6E62AC}" dt="2021-02-05T01:48:39.084" v="439" actId="478"/>
          <ac:grpSpMkLst>
            <pc:docMk/>
            <pc:sldMk cId="2219811735" sldId="256"/>
            <ac:grpSpMk id="127" creationId="{7C6EAF0B-265D-4095-9B17-2CE0C707508D}"/>
          </ac:grpSpMkLst>
        </pc:grpChg>
        <pc:graphicFrameChg chg="add del modGraphic">
          <ac:chgData name="Dương Nguyễn" userId="5838bb5f711c8c4a" providerId="LiveId" clId="{E9101EAF-D0F7-45FD-A2DE-E9BFDA6E62AC}" dt="2021-02-05T01:38:22.493" v="430" actId="478"/>
          <ac:graphicFrameMkLst>
            <pc:docMk/>
            <pc:sldMk cId="2219811735" sldId="256"/>
            <ac:graphicFrameMk id="119" creationId="{BEBB8057-F68E-4FB8-8EA5-E887504D1F41}"/>
          </ac:graphicFrameMkLst>
        </pc:graphicFrameChg>
        <pc:graphicFrameChg chg="add mod modGraphic">
          <ac:chgData name="Dương Nguyễn" userId="5838bb5f711c8c4a" providerId="LiveId" clId="{E9101EAF-D0F7-45FD-A2DE-E9BFDA6E62AC}" dt="2021-02-05T01:51:12.453" v="477" actId="1038"/>
          <ac:graphicFrameMkLst>
            <pc:docMk/>
            <pc:sldMk cId="2219811735" sldId="256"/>
            <ac:graphicFrameMk id="129" creationId="{A3E08CE5-5E3A-40F8-9F6A-19DEF15CDA42}"/>
          </ac:graphicFrameMkLst>
        </pc:graphicFrameChg>
        <pc:graphicFrameChg chg="add mod modGraphic">
          <ac:chgData name="Dương Nguyễn" userId="5838bb5f711c8c4a" providerId="LiveId" clId="{E9101EAF-D0F7-45FD-A2DE-E9BFDA6E62AC}" dt="2021-02-05T01:51:12.453" v="477" actId="1038"/>
          <ac:graphicFrameMkLst>
            <pc:docMk/>
            <pc:sldMk cId="2219811735" sldId="256"/>
            <ac:graphicFrameMk id="131" creationId="{2FDE84BE-5967-4F1A-B20F-93C37C4BDAE5}"/>
          </ac:graphicFrameMkLst>
        </pc:graphicFrameChg>
        <pc:graphicFrameChg chg="add mod modGraphic">
          <ac:chgData name="Dương Nguyễn" userId="5838bb5f711c8c4a" providerId="LiveId" clId="{E9101EAF-D0F7-45FD-A2DE-E9BFDA6E62AC}" dt="2021-02-05T01:51:12.453" v="477" actId="1038"/>
          <ac:graphicFrameMkLst>
            <pc:docMk/>
            <pc:sldMk cId="2219811735" sldId="256"/>
            <ac:graphicFrameMk id="133" creationId="{6FBD6771-289B-4F8F-858B-F43158F8A3D3}"/>
          </ac:graphicFrameMkLst>
        </pc:graphicFrameChg>
        <pc:graphicFrameChg chg="add mod modGraphic">
          <ac:chgData name="Dương Nguyễn" userId="5838bb5f711c8c4a" providerId="LiveId" clId="{E9101EAF-D0F7-45FD-A2DE-E9BFDA6E62AC}" dt="2021-02-05T01:51:12.453" v="477" actId="1038"/>
          <ac:graphicFrameMkLst>
            <pc:docMk/>
            <pc:sldMk cId="2219811735" sldId="256"/>
            <ac:graphicFrameMk id="135" creationId="{2CC354AC-CBF1-4CBA-9279-796B835C8B5F}"/>
          </ac:graphicFrameMkLst>
        </pc:graphicFrameChg>
        <pc:picChg chg="add mod">
          <ac:chgData name="Dương Nguyễn" userId="5838bb5f711c8c4a" providerId="LiveId" clId="{E9101EAF-D0F7-45FD-A2DE-E9BFDA6E62AC}" dt="2021-02-05T01:36:38.918" v="413" actId="164"/>
          <ac:picMkLst>
            <pc:docMk/>
            <pc:sldMk cId="2219811735" sldId="256"/>
            <ac:picMk id="37" creationId="{46F1C683-6575-4E42-86A8-957A50AB8FA3}"/>
          </ac:picMkLst>
        </pc:picChg>
        <pc:picChg chg="add mod">
          <ac:chgData name="Dương Nguyễn" userId="5838bb5f711c8c4a" providerId="LiveId" clId="{E9101EAF-D0F7-45FD-A2DE-E9BFDA6E62AC}" dt="2021-02-05T01:36:41.809" v="414" actId="164"/>
          <ac:picMkLst>
            <pc:docMk/>
            <pc:sldMk cId="2219811735" sldId="256"/>
            <ac:picMk id="39" creationId="{EB57CE69-0621-48E9-85F0-B1B6EBB7D8ED}"/>
          </ac:picMkLst>
        </pc:picChg>
        <pc:picChg chg="add mod">
          <ac:chgData name="Dương Nguyễn" userId="5838bb5f711c8c4a" providerId="LiveId" clId="{E9101EAF-D0F7-45FD-A2DE-E9BFDA6E62AC}" dt="2021-02-05T01:36:44.449" v="415" actId="164"/>
          <ac:picMkLst>
            <pc:docMk/>
            <pc:sldMk cId="2219811735" sldId="256"/>
            <ac:picMk id="41" creationId="{342490B8-73E4-490D-9C31-D5CDEC642142}"/>
          </ac:picMkLst>
        </pc:picChg>
        <pc:picChg chg="add mod">
          <ac:chgData name="Dương Nguyễn" userId="5838bb5f711c8c4a" providerId="LiveId" clId="{E9101EAF-D0F7-45FD-A2DE-E9BFDA6E62AC}" dt="2021-02-05T01:36:28.664" v="410" actId="164"/>
          <ac:picMkLst>
            <pc:docMk/>
            <pc:sldMk cId="2219811735" sldId="256"/>
            <ac:picMk id="43" creationId="{90B15834-40ED-4920-9578-463E4405ABA8}"/>
          </ac:picMkLst>
        </pc:picChg>
        <pc:picChg chg="add mod">
          <ac:chgData name="Dương Nguyễn" userId="5838bb5f711c8c4a" providerId="LiveId" clId="{E9101EAF-D0F7-45FD-A2DE-E9BFDA6E62AC}" dt="2021-02-05T01:36:31.403" v="411" actId="164"/>
          <ac:picMkLst>
            <pc:docMk/>
            <pc:sldMk cId="2219811735" sldId="256"/>
            <ac:picMk id="45" creationId="{2D25F9AF-1B51-43E2-9B2E-8CD21B57952D}"/>
          </ac:picMkLst>
        </pc:picChg>
        <pc:picChg chg="add mod">
          <ac:chgData name="Dương Nguyễn" userId="5838bb5f711c8c4a" providerId="LiveId" clId="{E9101EAF-D0F7-45FD-A2DE-E9BFDA6E62AC}" dt="2021-02-05T01:36:35.283" v="412" actId="164"/>
          <ac:picMkLst>
            <pc:docMk/>
            <pc:sldMk cId="2219811735" sldId="256"/>
            <ac:picMk id="47" creationId="{A8F17D3F-6F68-409D-974B-C6800286A3BA}"/>
          </ac:picMkLst>
        </pc:picChg>
        <pc:picChg chg="add mod">
          <ac:chgData name="Dương Nguyễn" userId="5838bb5f711c8c4a" providerId="LiveId" clId="{E9101EAF-D0F7-45FD-A2DE-E9BFDA6E62AC}" dt="2021-02-05T01:36:47.307" v="416" actId="164"/>
          <ac:picMkLst>
            <pc:docMk/>
            <pc:sldMk cId="2219811735" sldId="256"/>
            <ac:picMk id="49" creationId="{65D9E51E-299B-4CBE-9B66-F35E5A95BAD3}"/>
          </ac:picMkLst>
        </pc:picChg>
        <pc:picChg chg="add mod">
          <ac:chgData name="Dương Nguyễn" userId="5838bb5f711c8c4a" providerId="LiveId" clId="{E9101EAF-D0F7-45FD-A2DE-E9BFDA6E62AC}" dt="2021-02-05T01:36:24.906" v="409" actId="164"/>
          <ac:picMkLst>
            <pc:docMk/>
            <pc:sldMk cId="2219811735" sldId="256"/>
            <ac:picMk id="51" creationId="{E501437E-B010-442A-8551-F1DEB02DEDBF}"/>
          </ac:picMkLst>
        </pc:picChg>
        <pc:picChg chg="add del mod">
          <ac:chgData name="Dương Nguyễn" userId="5838bb5f711c8c4a" providerId="LiveId" clId="{E9101EAF-D0F7-45FD-A2DE-E9BFDA6E62AC}" dt="2021-02-05T01:22:03.844" v="219" actId="21"/>
          <ac:picMkLst>
            <pc:docMk/>
            <pc:sldMk cId="2219811735" sldId="256"/>
            <ac:picMk id="77" creationId="{860E8375-72FC-4170-A46A-9164616EA854}"/>
          </ac:picMkLst>
        </pc:picChg>
      </pc:sldChg>
      <pc:sldChg chg="addSp delSp modSp new mod setBg modAnim delDesignElem">
        <pc:chgData name="Dương Nguyễn" userId="5838bb5f711c8c4a" providerId="LiveId" clId="{E9101EAF-D0F7-45FD-A2DE-E9BFDA6E62AC}" dt="2021-02-08T03:53:01.546" v="1280"/>
        <pc:sldMkLst>
          <pc:docMk/>
          <pc:sldMk cId="3530635122" sldId="257"/>
        </pc:sldMkLst>
        <pc:spChg chg="mod">
          <ac:chgData name="Dương Nguyễn" userId="5838bb5f711c8c4a" providerId="LiveId" clId="{E9101EAF-D0F7-45FD-A2DE-E9BFDA6E62AC}" dt="2021-02-05T01:22:43.063" v="223"/>
          <ac:spMkLst>
            <pc:docMk/>
            <pc:sldMk cId="3530635122" sldId="257"/>
            <ac:spMk id="6" creationId="{85813B30-D60D-4350-957E-527A26FFF72A}"/>
          </ac:spMkLst>
        </pc:spChg>
        <pc:spChg chg="add">
          <ac:chgData name="Dương Nguyễn" userId="5838bb5f711c8c4a" providerId="LiveId" clId="{E9101EAF-D0F7-45FD-A2DE-E9BFDA6E62AC}" dt="2021-02-05T01:22:07.217" v="221" actId="26606"/>
          <ac:spMkLst>
            <pc:docMk/>
            <pc:sldMk cId="3530635122" sldId="257"/>
            <ac:spMk id="7" creationId="{42A4FC2C-047E-45A5-965D-8E1E3BF09BC6}"/>
          </ac:spMkLst>
        </pc:spChg>
        <pc:spChg chg="mod">
          <ac:chgData name="Dương Nguyễn" userId="5838bb5f711c8c4a" providerId="LiveId" clId="{E9101EAF-D0F7-45FD-A2DE-E9BFDA6E62AC}" dt="2021-02-05T01:22:43.063" v="223"/>
          <ac:spMkLst>
            <pc:docMk/>
            <pc:sldMk cId="3530635122" sldId="257"/>
            <ac:spMk id="8" creationId="{6B422C34-8FF3-4A92-8638-EB2D3678AB7A}"/>
          </ac:spMkLst>
        </pc:spChg>
        <pc:spChg chg="add del mod topLvl">
          <ac:chgData name="Dương Nguyễn" userId="5838bb5f711c8c4a" providerId="LiveId" clId="{E9101EAF-D0F7-45FD-A2DE-E9BFDA6E62AC}" dt="2021-02-05T01:25:33.214" v="290" actId="21"/>
          <ac:spMkLst>
            <pc:docMk/>
            <pc:sldMk cId="3530635122" sldId="257"/>
            <ac:spMk id="9" creationId="{D151E618-6420-4E7A-80BB-676561A08EBD}"/>
          </ac:spMkLst>
        </pc:spChg>
        <pc:spChg chg="add del mod topLvl">
          <ac:chgData name="Dương Nguyễn" userId="5838bb5f711c8c4a" providerId="LiveId" clId="{E9101EAF-D0F7-45FD-A2DE-E9BFDA6E62AC}" dt="2021-02-05T01:25:33.214" v="290" actId="21"/>
          <ac:spMkLst>
            <pc:docMk/>
            <pc:sldMk cId="3530635122" sldId="257"/>
            <ac:spMk id="10" creationId="{C03C20B4-2010-42EF-AEE0-1269F54A1B10}"/>
          </ac:spMkLst>
        </pc:spChg>
        <pc:spChg chg="add del mod topLvl">
          <ac:chgData name="Dương Nguyễn" userId="5838bb5f711c8c4a" providerId="LiveId" clId="{E9101EAF-D0F7-45FD-A2DE-E9BFDA6E62AC}" dt="2021-02-05T01:25:33.214" v="290" actId="21"/>
          <ac:spMkLst>
            <pc:docMk/>
            <pc:sldMk cId="3530635122" sldId="257"/>
            <ac:spMk id="11" creationId="{EB3771BD-DA2E-486D-9DE8-2DD9308845A5}"/>
          </ac:spMkLst>
        </pc:spChg>
        <pc:spChg chg="mod">
          <ac:chgData name="Dương Nguyễn" userId="5838bb5f711c8c4a" providerId="LiveId" clId="{E9101EAF-D0F7-45FD-A2DE-E9BFDA6E62AC}" dt="2021-02-05T01:24:21.994" v="252" actId="1035"/>
          <ac:spMkLst>
            <pc:docMk/>
            <pc:sldMk cId="3530635122" sldId="257"/>
            <ac:spMk id="14" creationId="{6B246A55-AF7B-4230-8037-60C7BCDEF873}"/>
          </ac:spMkLst>
        </pc:spChg>
        <pc:spChg chg="mod">
          <ac:chgData name="Dương Nguyễn" userId="5838bb5f711c8c4a" providerId="LiveId" clId="{E9101EAF-D0F7-45FD-A2DE-E9BFDA6E62AC}" dt="2021-02-05T01:24:17.343" v="243" actId="403"/>
          <ac:spMkLst>
            <pc:docMk/>
            <pc:sldMk cId="3530635122" sldId="257"/>
            <ac:spMk id="15" creationId="{9F3DD33E-1E19-49A9-8055-1452679EF9E3}"/>
          </ac:spMkLst>
        </pc:spChg>
        <pc:spChg chg="add del mod">
          <ac:chgData name="Dương Nguyễn" userId="5838bb5f711c8c4a" providerId="LiveId" clId="{E9101EAF-D0F7-45FD-A2DE-E9BFDA6E62AC}" dt="2021-02-05T01:25:33.214" v="290" actId="21"/>
          <ac:spMkLst>
            <pc:docMk/>
            <pc:sldMk cId="3530635122" sldId="257"/>
            <ac:spMk id="16" creationId="{57970081-82CD-42E2-B2CD-BF3BB19C78A2}"/>
          </ac:spMkLst>
        </pc:spChg>
        <pc:spChg chg="add del mod">
          <ac:chgData name="Dương Nguyễn" userId="5838bb5f711c8c4a" providerId="LiveId" clId="{E9101EAF-D0F7-45FD-A2DE-E9BFDA6E62AC}" dt="2021-02-05T01:29:05.544" v="356" actId="478"/>
          <ac:spMkLst>
            <pc:docMk/>
            <pc:sldMk cId="3530635122" sldId="257"/>
            <ac:spMk id="17" creationId="{2861EF35-16D2-47DB-A797-CED4AAEBF0C1}"/>
          </ac:spMkLst>
        </pc:spChg>
        <pc:spChg chg="add mod">
          <ac:chgData name="Dương Nguyễn" userId="5838bb5f711c8c4a" providerId="LiveId" clId="{E9101EAF-D0F7-45FD-A2DE-E9BFDA6E62AC}" dt="2021-02-06T12:12:48.648" v="699" actId="164"/>
          <ac:spMkLst>
            <pc:docMk/>
            <pc:sldMk cId="3530635122" sldId="257"/>
            <ac:spMk id="18" creationId="{7608F473-928B-4B36-866E-E9FDF241EF23}"/>
          </ac:spMkLst>
        </pc:spChg>
        <pc:spChg chg="add mod">
          <ac:chgData name="Dương Nguyễn" userId="5838bb5f711c8c4a" providerId="LiveId" clId="{E9101EAF-D0F7-45FD-A2DE-E9BFDA6E62AC}" dt="2021-02-06T12:12:51.293" v="700" actId="164"/>
          <ac:spMkLst>
            <pc:docMk/>
            <pc:sldMk cId="3530635122" sldId="257"/>
            <ac:spMk id="19" creationId="{18A5F201-915A-49D0-9E0F-6B902363D8D4}"/>
          </ac:spMkLst>
        </pc:spChg>
        <pc:spChg chg="add mod">
          <ac:chgData name="Dương Nguyễn" userId="5838bb5f711c8c4a" providerId="LiveId" clId="{E9101EAF-D0F7-45FD-A2DE-E9BFDA6E62AC}" dt="2021-02-06T12:12:51.293" v="700" actId="164"/>
          <ac:spMkLst>
            <pc:docMk/>
            <pc:sldMk cId="3530635122" sldId="257"/>
            <ac:spMk id="20" creationId="{9E3B9F0C-1C39-4D3D-9A33-4CBB240A757D}"/>
          </ac:spMkLst>
        </pc:spChg>
        <pc:spChg chg="mod">
          <ac:chgData name="Dương Nguyễn" userId="5838bb5f711c8c4a" providerId="LiveId" clId="{E9101EAF-D0F7-45FD-A2DE-E9BFDA6E62AC}" dt="2021-02-05T01:25:33.521" v="291"/>
          <ac:spMkLst>
            <pc:docMk/>
            <pc:sldMk cId="3530635122" sldId="257"/>
            <ac:spMk id="23" creationId="{9A35CAC0-7E30-44D3-A9C1-C2513E6E45F7}"/>
          </ac:spMkLst>
        </pc:spChg>
        <pc:spChg chg="mod">
          <ac:chgData name="Dương Nguyễn" userId="5838bb5f711c8c4a" providerId="LiveId" clId="{E9101EAF-D0F7-45FD-A2DE-E9BFDA6E62AC}" dt="2021-02-05T01:25:33.521" v="291"/>
          <ac:spMkLst>
            <pc:docMk/>
            <pc:sldMk cId="3530635122" sldId="257"/>
            <ac:spMk id="24" creationId="{256928B5-A715-4B14-97B6-AD19A9F8C324}"/>
          </ac:spMkLst>
        </pc:spChg>
        <pc:spChg chg="add del mod">
          <ac:chgData name="Dương Nguyễn" userId="5838bb5f711c8c4a" providerId="LiveId" clId="{E9101EAF-D0F7-45FD-A2DE-E9BFDA6E62AC}" dt="2021-02-05T02:44:54.329" v="505" actId="478"/>
          <ac:spMkLst>
            <pc:docMk/>
            <pc:sldMk cId="3530635122" sldId="257"/>
            <ac:spMk id="25" creationId="{222AAD4E-9052-4D46-91FD-4DEB56366447}"/>
          </ac:spMkLst>
        </pc:spChg>
        <pc:spChg chg="add del mod">
          <ac:chgData name="Dương Nguyễn" userId="5838bb5f711c8c4a" providerId="LiveId" clId="{E9101EAF-D0F7-45FD-A2DE-E9BFDA6E62AC}" dt="2021-02-05T02:44:54.329" v="505" actId="478"/>
          <ac:spMkLst>
            <pc:docMk/>
            <pc:sldMk cId="3530635122" sldId="257"/>
            <ac:spMk id="26" creationId="{786A5CE0-E8C4-4C23-93AB-6F2AEC1223B8}"/>
          </ac:spMkLst>
        </pc:spChg>
        <pc:spChg chg="add del mod">
          <ac:chgData name="Dương Nguyễn" userId="5838bb5f711c8c4a" providerId="LiveId" clId="{E9101EAF-D0F7-45FD-A2DE-E9BFDA6E62AC}" dt="2021-02-05T02:44:54.329" v="505" actId="478"/>
          <ac:spMkLst>
            <pc:docMk/>
            <pc:sldMk cId="3530635122" sldId="257"/>
            <ac:spMk id="27" creationId="{A6BE7FD4-6839-437B-8C93-56320ED93925}"/>
          </ac:spMkLst>
        </pc:spChg>
        <pc:spChg chg="add del mod">
          <ac:chgData name="Dương Nguyễn" userId="5838bb5f711c8c4a" providerId="LiveId" clId="{E9101EAF-D0F7-45FD-A2DE-E9BFDA6E62AC}" dt="2021-02-05T02:44:54.329" v="505" actId="478"/>
          <ac:spMkLst>
            <pc:docMk/>
            <pc:sldMk cId="3530635122" sldId="257"/>
            <ac:spMk id="28" creationId="{79CC03B4-76E3-42BA-84BE-95970835121C}"/>
          </ac:spMkLst>
        </pc:spChg>
        <pc:spChg chg="add mod">
          <ac:chgData name="Dương Nguyễn" userId="5838bb5f711c8c4a" providerId="LiveId" clId="{E9101EAF-D0F7-45FD-A2DE-E9BFDA6E62AC}" dt="2021-02-06T12:12:15.206" v="691" actId="164"/>
          <ac:spMkLst>
            <pc:docMk/>
            <pc:sldMk cId="3530635122" sldId="257"/>
            <ac:spMk id="29" creationId="{6F032A4B-5CDF-4169-B463-683C630DB2AE}"/>
          </ac:spMkLst>
        </pc:spChg>
        <pc:spChg chg="add mod">
          <ac:chgData name="Dương Nguyễn" userId="5838bb5f711c8c4a" providerId="LiveId" clId="{E9101EAF-D0F7-45FD-A2DE-E9BFDA6E62AC}" dt="2021-02-06T12:12:19.751" v="692" actId="164"/>
          <ac:spMkLst>
            <pc:docMk/>
            <pc:sldMk cId="3530635122" sldId="257"/>
            <ac:spMk id="30" creationId="{517ED75B-ED16-4F51-8C1A-D4089A4CB9BE}"/>
          </ac:spMkLst>
        </pc:spChg>
        <pc:spChg chg="add mod">
          <ac:chgData name="Dương Nguyễn" userId="5838bb5f711c8c4a" providerId="LiveId" clId="{E9101EAF-D0F7-45FD-A2DE-E9BFDA6E62AC}" dt="2021-02-06T12:12:22.190" v="693" actId="164"/>
          <ac:spMkLst>
            <pc:docMk/>
            <pc:sldMk cId="3530635122" sldId="257"/>
            <ac:spMk id="31" creationId="{F7BFC141-A7F4-4499-BFDD-EAC3D5EE0DF3}"/>
          </ac:spMkLst>
        </pc:spChg>
        <pc:spChg chg="add mod">
          <ac:chgData name="Dương Nguyễn" userId="5838bb5f711c8c4a" providerId="LiveId" clId="{E9101EAF-D0F7-45FD-A2DE-E9BFDA6E62AC}" dt="2021-02-06T12:12:27.222" v="694" actId="164"/>
          <ac:spMkLst>
            <pc:docMk/>
            <pc:sldMk cId="3530635122" sldId="257"/>
            <ac:spMk id="32" creationId="{B3F9E8DB-8BB0-46AD-8B22-BB7759BD4DF0}"/>
          </ac:spMkLst>
        </pc:spChg>
        <pc:spChg chg="add mod">
          <ac:chgData name="Dương Nguyễn" userId="5838bb5f711c8c4a" providerId="LiveId" clId="{E9101EAF-D0F7-45FD-A2DE-E9BFDA6E62AC}" dt="2021-02-06T12:12:31.589" v="695" actId="164"/>
          <ac:spMkLst>
            <pc:docMk/>
            <pc:sldMk cId="3530635122" sldId="257"/>
            <ac:spMk id="33" creationId="{736D288F-BCC3-488E-9EE3-A28499658A23}"/>
          </ac:spMkLst>
        </pc:spChg>
        <pc:spChg chg="add del mod">
          <ac:chgData name="Dương Nguyễn" userId="5838bb5f711c8c4a" providerId="LiveId" clId="{E9101EAF-D0F7-45FD-A2DE-E9BFDA6E62AC}" dt="2021-02-05T02:49:20.864" v="561" actId="478"/>
          <ac:spMkLst>
            <pc:docMk/>
            <pc:sldMk cId="3530635122" sldId="257"/>
            <ac:spMk id="34" creationId="{5A4C6C01-00F3-448D-8E70-AAB7DD708564}"/>
          </ac:spMkLst>
        </pc:spChg>
        <pc:spChg chg="add del mod">
          <ac:chgData name="Dương Nguyễn" userId="5838bb5f711c8c4a" providerId="LiveId" clId="{E9101EAF-D0F7-45FD-A2DE-E9BFDA6E62AC}" dt="2021-02-05T02:49:22.287" v="562" actId="478"/>
          <ac:spMkLst>
            <pc:docMk/>
            <pc:sldMk cId="3530635122" sldId="257"/>
            <ac:spMk id="35" creationId="{A3639F35-4A73-4B93-BB32-AF717066D081}"/>
          </ac:spMkLst>
        </pc:spChg>
        <pc:spChg chg="add del mod">
          <ac:chgData name="Dương Nguyễn" userId="5838bb5f711c8c4a" providerId="LiveId" clId="{E9101EAF-D0F7-45FD-A2DE-E9BFDA6E62AC}" dt="2021-02-05T02:49:23.814" v="563" actId="478"/>
          <ac:spMkLst>
            <pc:docMk/>
            <pc:sldMk cId="3530635122" sldId="257"/>
            <ac:spMk id="36" creationId="{70BAC23E-9B01-423B-9163-00C1D934EF07}"/>
          </ac:spMkLst>
        </pc:spChg>
        <pc:spChg chg="mod">
          <ac:chgData name="Dương Nguyễn" userId="5838bb5f711c8c4a" providerId="LiveId" clId="{E9101EAF-D0F7-45FD-A2DE-E9BFDA6E62AC}" dt="2021-02-06T12:12:53.576" v="702"/>
          <ac:spMkLst>
            <pc:docMk/>
            <pc:sldMk cId="3530635122" sldId="257"/>
            <ac:spMk id="39" creationId="{6FA06BE1-6A02-4813-B7C6-87F47D537008}"/>
          </ac:spMkLst>
        </pc:spChg>
        <pc:spChg chg="mod">
          <ac:chgData name="Dương Nguyễn" userId="5838bb5f711c8c4a" providerId="LiveId" clId="{E9101EAF-D0F7-45FD-A2DE-E9BFDA6E62AC}" dt="2021-02-06T12:12:53.576" v="702"/>
          <ac:spMkLst>
            <pc:docMk/>
            <pc:sldMk cId="3530635122" sldId="257"/>
            <ac:spMk id="41" creationId="{CEEDA121-0C46-45F2-881C-8A790DA1986F}"/>
          </ac:spMkLst>
        </pc:spChg>
        <pc:spChg chg="add mod">
          <ac:chgData name="Dương Nguyễn" userId="5838bb5f711c8c4a" providerId="LiveId" clId="{E9101EAF-D0F7-45FD-A2DE-E9BFDA6E62AC}" dt="2021-02-06T12:12:31.589" v="695" actId="164"/>
          <ac:spMkLst>
            <pc:docMk/>
            <pc:sldMk cId="3530635122" sldId="257"/>
            <ac:spMk id="45" creationId="{9B7F1018-F7CE-4C48-98DB-047736886ED2}"/>
          </ac:spMkLst>
        </pc:spChg>
        <pc:spChg chg="add mod">
          <ac:chgData name="Dương Nguyễn" userId="5838bb5f711c8c4a" providerId="LiveId" clId="{E9101EAF-D0F7-45FD-A2DE-E9BFDA6E62AC}" dt="2021-02-06T12:12:33.917" v="696" actId="164"/>
          <ac:spMkLst>
            <pc:docMk/>
            <pc:sldMk cId="3530635122" sldId="257"/>
            <ac:spMk id="46" creationId="{74982351-2B8B-4EF2-9632-631B813E3A13}"/>
          </ac:spMkLst>
        </pc:spChg>
        <pc:spChg chg="add mod">
          <ac:chgData name="Dương Nguyễn" userId="5838bb5f711c8c4a" providerId="LiveId" clId="{E9101EAF-D0F7-45FD-A2DE-E9BFDA6E62AC}" dt="2021-02-06T12:12:33.917" v="696" actId="164"/>
          <ac:spMkLst>
            <pc:docMk/>
            <pc:sldMk cId="3530635122" sldId="257"/>
            <ac:spMk id="47" creationId="{D8A707CE-91CA-48DD-AD15-8FBF22DFAE03}"/>
          </ac:spMkLst>
        </pc:spChg>
        <pc:spChg chg="add mod">
          <ac:chgData name="Dương Nguyễn" userId="5838bb5f711c8c4a" providerId="LiveId" clId="{E9101EAF-D0F7-45FD-A2DE-E9BFDA6E62AC}" dt="2021-02-06T12:12:36.661" v="697" actId="164"/>
          <ac:spMkLst>
            <pc:docMk/>
            <pc:sldMk cId="3530635122" sldId="257"/>
            <ac:spMk id="48" creationId="{5797D328-B8BF-47AB-B3AA-3C4EFE538975}"/>
          </ac:spMkLst>
        </pc:spChg>
        <pc:spChg chg="add mod">
          <ac:chgData name="Dương Nguyễn" userId="5838bb5f711c8c4a" providerId="LiveId" clId="{E9101EAF-D0F7-45FD-A2DE-E9BFDA6E62AC}" dt="2021-02-06T12:12:36.661" v="697" actId="164"/>
          <ac:spMkLst>
            <pc:docMk/>
            <pc:sldMk cId="3530635122" sldId="257"/>
            <ac:spMk id="49" creationId="{1C65CEFB-A9D5-4D32-9F5A-B894C8601C2F}"/>
          </ac:spMkLst>
        </pc:spChg>
        <pc:spChg chg="add mod">
          <ac:chgData name="Dương Nguyễn" userId="5838bb5f711c8c4a" providerId="LiveId" clId="{E9101EAF-D0F7-45FD-A2DE-E9BFDA6E62AC}" dt="2021-02-06T12:12:39.076" v="698" actId="164"/>
          <ac:spMkLst>
            <pc:docMk/>
            <pc:sldMk cId="3530635122" sldId="257"/>
            <ac:spMk id="50" creationId="{71C543A6-85C9-42D5-BEE1-74B2F192966F}"/>
          </ac:spMkLst>
        </pc:spChg>
        <pc:spChg chg="add mod">
          <ac:chgData name="Dương Nguyễn" userId="5838bb5f711c8c4a" providerId="LiveId" clId="{E9101EAF-D0F7-45FD-A2DE-E9BFDA6E62AC}" dt="2021-02-06T12:12:39.076" v="698" actId="164"/>
          <ac:spMkLst>
            <pc:docMk/>
            <pc:sldMk cId="3530635122" sldId="257"/>
            <ac:spMk id="51" creationId="{A0DAB788-AB0F-422E-A944-A3769A18E7B5}"/>
          </ac:spMkLst>
        </pc:spChg>
        <pc:grpChg chg="add mod">
          <ac:chgData name="Dương Nguyễn" userId="5838bb5f711c8c4a" providerId="LiveId" clId="{E9101EAF-D0F7-45FD-A2DE-E9BFDA6E62AC}" dt="2021-02-06T12:12:15.206" v="691" actId="164"/>
          <ac:grpSpMkLst>
            <pc:docMk/>
            <pc:sldMk cId="3530635122" sldId="257"/>
            <ac:grpSpMk id="3" creationId="{83F2ED8F-2AFC-43D9-90A8-EF858451D953}"/>
          </ac:grpSpMkLst>
        </pc:grpChg>
        <pc:grpChg chg="add del mod">
          <ac:chgData name="Dương Nguyễn" userId="5838bb5f711c8c4a" providerId="LiveId" clId="{E9101EAF-D0F7-45FD-A2DE-E9BFDA6E62AC}" dt="2021-02-05T01:23:54.462" v="232" actId="165"/>
          <ac:grpSpMkLst>
            <pc:docMk/>
            <pc:sldMk cId="3530635122" sldId="257"/>
            <ac:grpSpMk id="3" creationId="{F76B28F1-D6D4-4940-8369-6842ED7D71CC}"/>
          </ac:grpSpMkLst>
        </pc:grpChg>
        <pc:grpChg chg="add mod">
          <ac:chgData name="Dương Nguyễn" userId="5838bb5f711c8c4a" providerId="LiveId" clId="{E9101EAF-D0F7-45FD-A2DE-E9BFDA6E62AC}" dt="2021-02-06T12:12:19.751" v="692" actId="164"/>
          <ac:grpSpMkLst>
            <pc:docMk/>
            <pc:sldMk cId="3530635122" sldId="257"/>
            <ac:grpSpMk id="4" creationId="{989763A4-4234-497D-8EDF-6149150E0621}"/>
          </ac:grpSpMkLst>
        </pc:grpChg>
        <pc:grpChg chg="add mod">
          <ac:chgData name="Dương Nguyễn" userId="5838bb5f711c8c4a" providerId="LiveId" clId="{E9101EAF-D0F7-45FD-A2DE-E9BFDA6E62AC}" dt="2021-02-06T12:12:22.190" v="693" actId="164"/>
          <ac:grpSpMkLst>
            <pc:docMk/>
            <pc:sldMk cId="3530635122" sldId="257"/>
            <ac:grpSpMk id="5" creationId="{3DAA7A66-8A80-4BC0-B893-D905273F1B6B}"/>
          </ac:grpSpMkLst>
        </pc:grpChg>
        <pc:grpChg chg="add del mod">
          <ac:chgData name="Dương Nguyễn" userId="5838bb5f711c8c4a" providerId="LiveId" clId="{E9101EAF-D0F7-45FD-A2DE-E9BFDA6E62AC}" dt="2021-02-05T01:22:53.235" v="225" actId="478"/>
          <ac:grpSpMkLst>
            <pc:docMk/>
            <pc:sldMk cId="3530635122" sldId="257"/>
            <ac:grpSpMk id="5" creationId="{7D2F4E54-6574-4048-9A1C-AB4EBFBD80D0}"/>
          </ac:grpSpMkLst>
        </pc:grpChg>
        <pc:grpChg chg="add mod">
          <ac:chgData name="Dương Nguyễn" userId="5838bb5f711c8c4a" providerId="LiveId" clId="{E9101EAF-D0F7-45FD-A2DE-E9BFDA6E62AC}" dt="2021-02-06T12:12:27.222" v="694" actId="164"/>
          <ac:grpSpMkLst>
            <pc:docMk/>
            <pc:sldMk cId="3530635122" sldId="257"/>
            <ac:grpSpMk id="6" creationId="{C98AA1AD-05AD-42BE-ABE4-3496AB2E3A87}"/>
          </ac:grpSpMkLst>
        </pc:grpChg>
        <pc:grpChg chg="add mod">
          <ac:chgData name="Dương Nguyễn" userId="5838bb5f711c8c4a" providerId="LiveId" clId="{E9101EAF-D0F7-45FD-A2DE-E9BFDA6E62AC}" dt="2021-02-06T12:12:31.589" v="695" actId="164"/>
          <ac:grpSpMkLst>
            <pc:docMk/>
            <pc:sldMk cId="3530635122" sldId="257"/>
            <ac:grpSpMk id="8" creationId="{79497CF0-1ACA-4AF1-88DF-6DA7352BBCE3}"/>
          </ac:grpSpMkLst>
        </pc:grpChg>
        <pc:grpChg chg="add mod">
          <ac:chgData name="Dương Nguyễn" userId="5838bb5f711c8c4a" providerId="LiveId" clId="{E9101EAF-D0F7-45FD-A2DE-E9BFDA6E62AC}" dt="2021-02-06T12:12:33.917" v="696" actId="164"/>
          <ac:grpSpMkLst>
            <pc:docMk/>
            <pc:sldMk cId="3530635122" sldId="257"/>
            <ac:grpSpMk id="9" creationId="{EC3E28AE-F617-43E4-8479-4475FD0A11E1}"/>
          </ac:grpSpMkLst>
        </pc:grpChg>
        <pc:grpChg chg="add mod">
          <ac:chgData name="Dương Nguyễn" userId="5838bb5f711c8c4a" providerId="LiveId" clId="{E9101EAF-D0F7-45FD-A2DE-E9BFDA6E62AC}" dt="2021-02-06T12:12:36.661" v="697" actId="164"/>
          <ac:grpSpMkLst>
            <pc:docMk/>
            <pc:sldMk cId="3530635122" sldId="257"/>
            <ac:grpSpMk id="10" creationId="{A27BEB18-3888-4E2B-9034-189D2717553D}"/>
          </ac:grpSpMkLst>
        </pc:grpChg>
        <pc:grpChg chg="add mod">
          <ac:chgData name="Dương Nguyễn" userId="5838bb5f711c8c4a" providerId="LiveId" clId="{E9101EAF-D0F7-45FD-A2DE-E9BFDA6E62AC}" dt="2021-02-06T12:12:39.076" v="698" actId="164"/>
          <ac:grpSpMkLst>
            <pc:docMk/>
            <pc:sldMk cId="3530635122" sldId="257"/>
            <ac:grpSpMk id="11" creationId="{AC2E8151-38E3-48C1-97C3-4F95ACC23912}"/>
          </ac:grpSpMkLst>
        </pc:grpChg>
        <pc:grpChg chg="add mod">
          <ac:chgData name="Dương Nguyễn" userId="5838bb5f711c8c4a" providerId="LiveId" clId="{E9101EAF-D0F7-45FD-A2DE-E9BFDA6E62AC}" dt="2021-02-06T12:12:48.648" v="699" actId="164"/>
          <ac:grpSpMkLst>
            <pc:docMk/>
            <pc:sldMk cId="3530635122" sldId="257"/>
            <ac:grpSpMk id="12" creationId="{6991C784-4CF5-491D-BAD6-48CD5BBCC73B}"/>
          </ac:grpSpMkLst>
        </pc:grpChg>
        <pc:grpChg chg="add del mod topLvl">
          <ac:chgData name="Dương Nguyễn" userId="5838bb5f711c8c4a" providerId="LiveId" clId="{E9101EAF-D0F7-45FD-A2DE-E9BFDA6E62AC}" dt="2021-02-05T01:25:33.214" v="290" actId="21"/>
          <ac:grpSpMkLst>
            <pc:docMk/>
            <pc:sldMk cId="3530635122" sldId="257"/>
            <ac:grpSpMk id="13" creationId="{866A2531-3C6D-443C-AC1C-20940E2302CE}"/>
          </ac:grpSpMkLst>
        </pc:grpChg>
        <pc:grpChg chg="add del mod">
          <ac:chgData name="Dương Nguyễn" userId="5838bb5f711c8c4a" providerId="LiveId" clId="{E9101EAF-D0F7-45FD-A2DE-E9BFDA6E62AC}" dt="2021-02-06T12:12:53.089" v="701" actId="21"/>
          <ac:grpSpMkLst>
            <pc:docMk/>
            <pc:sldMk cId="3530635122" sldId="257"/>
            <ac:grpSpMk id="13" creationId="{C5FFEE13-FDF5-4D32-A6EB-26D72245D537}"/>
          </ac:grpSpMkLst>
        </pc:grpChg>
        <pc:grpChg chg="add mod">
          <ac:chgData name="Dương Nguyễn" userId="5838bb5f711c8c4a" providerId="LiveId" clId="{E9101EAF-D0F7-45FD-A2DE-E9BFDA6E62AC}" dt="2021-02-06T12:12:48.648" v="699" actId="164"/>
          <ac:grpSpMkLst>
            <pc:docMk/>
            <pc:sldMk cId="3530635122" sldId="257"/>
            <ac:grpSpMk id="22" creationId="{D4D856F3-3DD5-4A34-931B-522EB83DD53F}"/>
          </ac:grpSpMkLst>
        </pc:grpChg>
        <pc:grpChg chg="add mod">
          <ac:chgData name="Dương Nguyễn" userId="5838bb5f711c8c4a" providerId="LiveId" clId="{E9101EAF-D0F7-45FD-A2DE-E9BFDA6E62AC}" dt="2021-02-06T12:12:53.576" v="702"/>
          <ac:grpSpMkLst>
            <pc:docMk/>
            <pc:sldMk cId="3530635122" sldId="257"/>
            <ac:grpSpMk id="37" creationId="{3ABB53F2-0465-4FDE-AA24-A42B64E13BB8}"/>
          </ac:grpSpMkLst>
        </pc:grpChg>
        <pc:picChg chg="add mod">
          <ac:chgData name="Dương Nguyễn" userId="5838bb5f711c8c4a" providerId="LiveId" clId="{E9101EAF-D0F7-45FD-A2DE-E9BFDA6E62AC}" dt="2021-02-06T12:13:00.822" v="704" actId="1076"/>
          <ac:picMkLst>
            <pc:docMk/>
            <pc:sldMk cId="3530635122" sldId="257"/>
            <ac:picMk id="2" creationId="{DD260730-BDEE-498C-BD30-0398E2D82924}"/>
          </ac:picMkLst>
        </pc:picChg>
        <pc:picChg chg="add del mod">
          <ac:chgData name="Dương Nguyễn" userId="5838bb5f711c8c4a" providerId="LiveId" clId="{E9101EAF-D0F7-45FD-A2DE-E9BFDA6E62AC}" dt="2021-02-05T01:22:53.235" v="225" actId="478"/>
          <ac:picMkLst>
            <pc:docMk/>
            <pc:sldMk cId="3530635122" sldId="257"/>
            <ac:picMk id="4" creationId="{15EBE81A-0319-43DD-B8B7-390C0DD4E8EB}"/>
          </ac:picMkLst>
        </pc:picChg>
        <pc:picChg chg="add del mod topLvl">
          <ac:chgData name="Dương Nguyễn" userId="5838bb5f711c8c4a" providerId="LiveId" clId="{E9101EAF-D0F7-45FD-A2DE-E9BFDA6E62AC}" dt="2021-02-05T01:25:33.214" v="290" actId="21"/>
          <ac:picMkLst>
            <pc:docMk/>
            <pc:sldMk cId="3530635122" sldId="257"/>
            <ac:picMk id="12" creationId="{3C958426-5315-4118-93B5-3D2D6CE6363A}"/>
          </ac:picMkLst>
        </pc:picChg>
        <pc:picChg chg="add mod">
          <ac:chgData name="Dương Nguyễn" userId="5838bb5f711c8c4a" providerId="LiveId" clId="{E9101EAF-D0F7-45FD-A2DE-E9BFDA6E62AC}" dt="2021-02-06T12:12:48.648" v="699" actId="164"/>
          <ac:picMkLst>
            <pc:docMk/>
            <pc:sldMk cId="3530635122" sldId="257"/>
            <ac:picMk id="21" creationId="{8F4FAEBB-CE6D-42E5-A56B-36B7F941CAA9}"/>
          </ac:picMkLst>
        </pc:picChg>
        <pc:picChg chg="add mod">
          <ac:chgData name="Dương Nguyễn" userId="5838bb5f711c8c4a" providerId="LiveId" clId="{E9101EAF-D0F7-45FD-A2DE-E9BFDA6E62AC}" dt="2021-02-06T12:12:27.222" v="694" actId="164"/>
          <ac:picMkLst>
            <pc:docMk/>
            <pc:sldMk cId="3530635122" sldId="257"/>
            <ac:picMk id="38" creationId="{95930062-3C32-4B9C-97E4-7ECBF657D3A4}"/>
          </ac:picMkLst>
        </pc:picChg>
        <pc:picChg chg="add mod">
          <ac:chgData name="Dương Nguyễn" userId="5838bb5f711c8c4a" providerId="LiveId" clId="{E9101EAF-D0F7-45FD-A2DE-E9BFDA6E62AC}" dt="2021-02-06T12:12:22.190" v="693" actId="164"/>
          <ac:picMkLst>
            <pc:docMk/>
            <pc:sldMk cId="3530635122" sldId="257"/>
            <ac:picMk id="40" creationId="{3231A19C-FC6E-4C66-A482-E0A7A11F2374}"/>
          </ac:picMkLst>
        </pc:picChg>
        <pc:picChg chg="add mod">
          <ac:chgData name="Dương Nguyễn" userId="5838bb5f711c8c4a" providerId="LiveId" clId="{E9101EAF-D0F7-45FD-A2DE-E9BFDA6E62AC}" dt="2021-02-06T12:12:19.751" v="692" actId="164"/>
          <ac:picMkLst>
            <pc:docMk/>
            <pc:sldMk cId="3530635122" sldId="257"/>
            <ac:picMk id="42" creationId="{2FCBCF00-358E-423C-9AEC-13003220B19B}"/>
          </ac:picMkLst>
        </pc:picChg>
        <pc:picChg chg="add mod">
          <ac:chgData name="Dương Nguyễn" userId="5838bb5f711c8c4a" providerId="LiveId" clId="{E9101EAF-D0F7-45FD-A2DE-E9BFDA6E62AC}" dt="2021-02-06T12:12:15.206" v="691" actId="164"/>
          <ac:picMkLst>
            <pc:docMk/>
            <pc:sldMk cId="3530635122" sldId="257"/>
            <ac:picMk id="44" creationId="{286906E6-C8EF-4D63-8FAA-ADF47DF0AE34}"/>
          </ac:picMkLst>
        </pc:picChg>
      </pc:sldChg>
      <pc:sldChg chg="addSp delSp modSp add mod modAnim delDesignElem">
        <pc:chgData name="Dương Nguyễn" userId="5838bb5f711c8c4a" providerId="LiveId" clId="{E9101EAF-D0F7-45FD-A2DE-E9BFDA6E62AC}" dt="2021-02-08T03:53:01.553" v="1281"/>
        <pc:sldMkLst>
          <pc:docMk/>
          <pc:sldMk cId="2712156827" sldId="258"/>
        </pc:sldMkLst>
        <pc:spChg chg="mod">
          <ac:chgData name="Dương Nguyễn" userId="5838bb5f711c8c4a" providerId="LiveId" clId="{E9101EAF-D0F7-45FD-A2DE-E9BFDA6E62AC}" dt="2021-02-06T12:17:49.703" v="768" actId="164"/>
          <ac:spMkLst>
            <pc:docMk/>
            <pc:sldMk cId="2712156827" sldId="258"/>
            <ac:spMk id="18" creationId="{7608F473-928B-4B36-866E-E9FDF241EF23}"/>
          </ac:spMkLst>
        </pc:spChg>
        <pc:spChg chg="mod">
          <ac:chgData name="Dương Nguyễn" userId="5838bb5f711c8c4a" providerId="LiveId" clId="{E9101EAF-D0F7-45FD-A2DE-E9BFDA6E62AC}" dt="2021-02-06T12:17:52.555" v="769" actId="164"/>
          <ac:spMkLst>
            <pc:docMk/>
            <pc:sldMk cId="2712156827" sldId="258"/>
            <ac:spMk id="19" creationId="{18A5F201-915A-49D0-9E0F-6B902363D8D4}"/>
          </ac:spMkLst>
        </pc:spChg>
        <pc:spChg chg="mod">
          <ac:chgData name="Dương Nguyễn" userId="5838bb5f711c8c4a" providerId="LiveId" clId="{E9101EAF-D0F7-45FD-A2DE-E9BFDA6E62AC}" dt="2021-02-06T12:17:52.555" v="769" actId="164"/>
          <ac:spMkLst>
            <pc:docMk/>
            <pc:sldMk cId="2712156827" sldId="258"/>
            <ac:spMk id="20" creationId="{9E3B9F0C-1C39-4D3D-9A33-4CBB240A757D}"/>
          </ac:spMkLst>
        </pc:spChg>
        <pc:spChg chg="mod">
          <ac:chgData name="Dương Nguyễn" userId="5838bb5f711c8c4a" providerId="LiveId" clId="{E9101EAF-D0F7-45FD-A2DE-E9BFDA6E62AC}" dt="2021-02-06T12:17:53.698" v="771"/>
          <ac:spMkLst>
            <pc:docMk/>
            <pc:sldMk cId="2712156827" sldId="258"/>
            <ac:spMk id="21" creationId="{65F61241-2540-4A9E-B40B-667E54CF91D8}"/>
          </ac:spMkLst>
        </pc:spChg>
        <pc:spChg chg="mod">
          <ac:chgData name="Dương Nguyễn" userId="5838bb5f711c8c4a" providerId="LiveId" clId="{E9101EAF-D0F7-45FD-A2DE-E9BFDA6E62AC}" dt="2021-02-06T12:17:53.698" v="771"/>
          <ac:spMkLst>
            <pc:docMk/>
            <pc:sldMk cId="2712156827" sldId="258"/>
            <ac:spMk id="29" creationId="{86753CCB-3405-4950-8A9C-176686B602A1}"/>
          </ac:spMkLst>
        </pc:spChg>
        <pc:grpChg chg="add mod">
          <ac:chgData name="Dương Nguyễn" userId="5838bb5f711c8c4a" providerId="LiveId" clId="{E9101EAF-D0F7-45FD-A2DE-E9BFDA6E62AC}" dt="2021-02-06T12:17:49.703" v="768" actId="164"/>
          <ac:grpSpMkLst>
            <pc:docMk/>
            <pc:sldMk cId="2712156827" sldId="258"/>
            <ac:grpSpMk id="2" creationId="{650B6868-D55D-47E2-B21A-C0739577DE78}"/>
          </ac:grpSpMkLst>
        </pc:grpChg>
        <pc:grpChg chg="add del mod">
          <ac:chgData name="Dương Nguyễn" userId="5838bb5f711c8c4a" providerId="LiveId" clId="{E9101EAF-D0F7-45FD-A2DE-E9BFDA6E62AC}" dt="2021-02-06T12:17:53.326" v="770" actId="21"/>
          <ac:grpSpMkLst>
            <pc:docMk/>
            <pc:sldMk cId="2712156827" sldId="258"/>
            <ac:grpSpMk id="3" creationId="{CDCEA079-F37C-4C33-85A4-6FCF4F0DBA62}"/>
          </ac:grpSpMkLst>
        </pc:grpChg>
        <pc:grpChg chg="add mod">
          <ac:chgData name="Dương Nguyễn" userId="5838bb5f711c8c4a" providerId="LiveId" clId="{E9101EAF-D0F7-45FD-A2DE-E9BFDA6E62AC}" dt="2021-02-06T12:17:53.698" v="771"/>
          <ac:grpSpMkLst>
            <pc:docMk/>
            <pc:sldMk cId="2712156827" sldId="258"/>
            <ac:grpSpMk id="17" creationId="{2559BF2B-EF38-4510-BD73-1FEC551E536B}"/>
          </ac:grpSpMkLst>
        </pc:grpChg>
        <pc:grpChg chg="mod">
          <ac:chgData name="Dương Nguyễn" userId="5838bb5f711c8c4a" providerId="LiveId" clId="{E9101EAF-D0F7-45FD-A2DE-E9BFDA6E62AC}" dt="2021-02-06T12:17:49.703" v="768" actId="164"/>
          <ac:grpSpMkLst>
            <pc:docMk/>
            <pc:sldMk cId="2712156827" sldId="258"/>
            <ac:grpSpMk id="22" creationId="{D4D856F3-3DD5-4A34-931B-522EB83DD53F}"/>
          </ac:grpSpMkLst>
        </pc:grpChg>
        <pc:picChg chg="del">
          <ac:chgData name="Dương Nguyễn" userId="5838bb5f711c8c4a" providerId="LiveId" clId="{E9101EAF-D0F7-45FD-A2DE-E9BFDA6E62AC}" dt="2021-02-05T01:29:56.445" v="368" actId="478"/>
          <ac:picMkLst>
            <pc:docMk/>
            <pc:sldMk cId="2712156827" sldId="258"/>
            <ac:picMk id="2" creationId="{DD260730-BDEE-498C-BD30-0398E2D82924}"/>
          </ac:picMkLst>
        </pc:picChg>
        <pc:picChg chg="add mod ord">
          <ac:chgData name="Dương Nguyễn" userId="5838bb5f711c8c4a" providerId="LiveId" clId="{E9101EAF-D0F7-45FD-A2DE-E9BFDA6E62AC}" dt="2021-02-05T01:32:54.856" v="375"/>
          <ac:picMkLst>
            <pc:docMk/>
            <pc:sldMk cId="2712156827" sldId="258"/>
            <ac:picMk id="4" creationId="{0776E5E1-57B0-4D8F-9371-D2D2C24E229A}"/>
          </ac:picMkLst>
        </pc:picChg>
        <pc:picChg chg="add mod">
          <ac:chgData name="Dương Nguyễn" userId="5838bb5f711c8c4a" providerId="LiveId" clId="{E9101EAF-D0F7-45FD-A2DE-E9BFDA6E62AC}" dt="2021-02-06T12:17:49.703" v="768" actId="164"/>
          <ac:picMkLst>
            <pc:docMk/>
            <pc:sldMk cId="2712156827" sldId="258"/>
            <ac:picMk id="15" creationId="{3A505917-0A56-45AD-AAC1-5BD6A7F22BA7}"/>
          </ac:picMkLst>
        </pc:picChg>
        <pc:picChg chg="del">
          <ac:chgData name="Dương Nguyễn" userId="5838bb5f711c8c4a" providerId="LiveId" clId="{E9101EAF-D0F7-45FD-A2DE-E9BFDA6E62AC}" dt="2021-02-05T01:29:36.742" v="361" actId="478"/>
          <ac:picMkLst>
            <pc:docMk/>
            <pc:sldMk cId="2712156827" sldId="258"/>
            <ac:picMk id="21" creationId="{8F4FAEBB-CE6D-42E5-A56B-36B7F941CAA9}"/>
          </ac:picMkLst>
        </pc:picChg>
      </pc:sldChg>
      <pc:sldChg chg="addSp delSp modSp add mod modAnim delDesignElem">
        <pc:chgData name="Dương Nguyễn" userId="5838bb5f711c8c4a" providerId="LiveId" clId="{E9101EAF-D0F7-45FD-A2DE-E9BFDA6E62AC}" dt="2021-02-08T03:53:01.571" v="1282"/>
        <pc:sldMkLst>
          <pc:docMk/>
          <pc:sldMk cId="1578617671" sldId="259"/>
        </pc:sldMkLst>
        <pc:spChg chg="add mod modCrop">
          <ac:chgData name="Dương Nguyễn" userId="5838bb5f711c8c4a" providerId="LiveId" clId="{E9101EAF-D0F7-45FD-A2DE-E9BFDA6E62AC}" dt="2021-02-05T02:58:44.735" v="621" actId="18131"/>
          <ac:spMkLst>
            <pc:docMk/>
            <pc:sldMk cId="1578617671" sldId="259"/>
            <ac:spMk id="8" creationId="{E0346530-E369-4BA2-998D-780D9B0F1DB5}"/>
          </ac:spMkLst>
        </pc:spChg>
        <pc:spChg chg="mod">
          <ac:chgData name="Dương Nguyễn" userId="5838bb5f711c8c4a" providerId="LiveId" clId="{E9101EAF-D0F7-45FD-A2DE-E9BFDA6E62AC}" dt="2021-02-06T12:20:12.157" v="793" actId="164"/>
          <ac:spMkLst>
            <pc:docMk/>
            <pc:sldMk cId="1578617671" sldId="259"/>
            <ac:spMk id="18" creationId="{7608F473-928B-4B36-866E-E9FDF241EF23}"/>
          </ac:spMkLst>
        </pc:spChg>
        <pc:spChg chg="mod">
          <ac:chgData name="Dương Nguyễn" userId="5838bb5f711c8c4a" providerId="LiveId" clId="{E9101EAF-D0F7-45FD-A2DE-E9BFDA6E62AC}" dt="2021-02-06T12:20:14.915" v="794" actId="164"/>
          <ac:spMkLst>
            <pc:docMk/>
            <pc:sldMk cId="1578617671" sldId="259"/>
            <ac:spMk id="19" creationId="{18A5F201-915A-49D0-9E0F-6B902363D8D4}"/>
          </ac:spMkLst>
        </pc:spChg>
        <pc:spChg chg="mod">
          <ac:chgData name="Dương Nguyễn" userId="5838bb5f711c8c4a" providerId="LiveId" clId="{E9101EAF-D0F7-45FD-A2DE-E9BFDA6E62AC}" dt="2021-02-06T12:20:14.915" v="794" actId="164"/>
          <ac:spMkLst>
            <pc:docMk/>
            <pc:sldMk cId="1578617671" sldId="259"/>
            <ac:spMk id="20" creationId="{9E3B9F0C-1C39-4D3D-9A33-4CBB240A757D}"/>
          </ac:spMkLst>
        </pc:spChg>
        <pc:spChg chg="add mod modCrop">
          <ac:chgData name="Dương Nguyễn" userId="5838bb5f711c8c4a" providerId="LiveId" clId="{E9101EAF-D0F7-45FD-A2DE-E9BFDA6E62AC}" dt="2021-02-05T02:59:01.927" v="626" actId="18131"/>
          <ac:spMkLst>
            <pc:docMk/>
            <pc:sldMk cId="1578617671" sldId="259"/>
            <ac:spMk id="21" creationId="{A17A3363-7A34-4004-B4A2-891FA0A8B8CB}"/>
          </ac:spMkLst>
        </pc:spChg>
        <pc:spChg chg="del">
          <ac:chgData name="Dương Nguyễn" userId="5838bb5f711c8c4a" providerId="LiveId" clId="{E9101EAF-D0F7-45FD-A2DE-E9BFDA6E62AC}" dt="2021-02-05T02:51:01.813" v="596" actId="478"/>
          <ac:spMkLst>
            <pc:docMk/>
            <pc:sldMk cId="1578617671" sldId="259"/>
            <ac:spMk id="25" creationId="{222AAD4E-9052-4D46-91FD-4DEB56366447}"/>
          </ac:spMkLst>
        </pc:spChg>
        <pc:spChg chg="mod">
          <ac:chgData name="Dương Nguyễn" userId="5838bb5f711c8c4a" providerId="LiveId" clId="{E9101EAF-D0F7-45FD-A2DE-E9BFDA6E62AC}" dt="2021-02-06T12:20:15.776" v="796"/>
          <ac:spMkLst>
            <pc:docMk/>
            <pc:sldMk cId="1578617671" sldId="259"/>
            <ac:spMk id="26" creationId="{5A8B70B5-D4B6-4B7D-A8A9-D2489C016EED}"/>
          </ac:spMkLst>
        </pc:spChg>
        <pc:spChg chg="del">
          <ac:chgData name="Dương Nguyễn" userId="5838bb5f711c8c4a" providerId="LiveId" clId="{E9101EAF-D0F7-45FD-A2DE-E9BFDA6E62AC}" dt="2021-02-05T02:51:01.813" v="596" actId="478"/>
          <ac:spMkLst>
            <pc:docMk/>
            <pc:sldMk cId="1578617671" sldId="259"/>
            <ac:spMk id="26" creationId="{786A5CE0-E8C4-4C23-93AB-6F2AEC1223B8}"/>
          </ac:spMkLst>
        </pc:spChg>
        <pc:spChg chg="mod">
          <ac:chgData name="Dương Nguyễn" userId="5838bb5f711c8c4a" providerId="LiveId" clId="{E9101EAF-D0F7-45FD-A2DE-E9BFDA6E62AC}" dt="2021-02-06T12:20:15.776" v="796"/>
          <ac:spMkLst>
            <pc:docMk/>
            <pc:sldMk cId="1578617671" sldId="259"/>
            <ac:spMk id="27" creationId="{0278F7E2-B25A-462D-AB46-07B2DEDC0F90}"/>
          </ac:spMkLst>
        </pc:spChg>
        <pc:spChg chg="del">
          <ac:chgData name="Dương Nguyễn" userId="5838bb5f711c8c4a" providerId="LiveId" clId="{E9101EAF-D0F7-45FD-A2DE-E9BFDA6E62AC}" dt="2021-02-05T01:33:22.502" v="384" actId="478"/>
          <ac:spMkLst>
            <pc:docMk/>
            <pc:sldMk cId="1578617671" sldId="259"/>
            <ac:spMk id="27" creationId="{A6BE7FD4-6839-437B-8C93-56320ED93925}"/>
          </ac:spMkLst>
        </pc:spChg>
        <pc:spChg chg="del">
          <ac:chgData name="Dương Nguyễn" userId="5838bb5f711c8c4a" providerId="LiveId" clId="{E9101EAF-D0F7-45FD-A2DE-E9BFDA6E62AC}" dt="2021-02-05T02:51:01.813" v="596" actId="478"/>
          <ac:spMkLst>
            <pc:docMk/>
            <pc:sldMk cId="1578617671" sldId="259"/>
            <ac:spMk id="28" creationId="{79CC03B4-76E3-42BA-84BE-95970835121C}"/>
          </ac:spMkLst>
        </pc:spChg>
        <pc:spChg chg="add mod">
          <ac:chgData name="Dương Nguyễn" userId="5838bb5f711c8c4a" providerId="LiveId" clId="{E9101EAF-D0F7-45FD-A2DE-E9BFDA6E62AC}" dt="2021-02-05T03:01:09.386" v="632" actId="207"/>
          <ac:spMkLst>
            <pc:docMk/>
            <pc:sldMk cId="1578617671" sldId="259"/>
            <ac:spMk id="29" creationId="{EC8829D6-CCC9-4062-9A43-52DE5F6118F7}"/>
          </ac:spMkLst>
        </pc:spChg>
        <pc:spChg chg="add mod modCrop">
          <ac:chgData name="Dương Nguyễn" userId="5838bb5f711c8c4a" providerId="LiveId" clId="{E9101EAF-D0F7-45FD-A2DE-E9BFDA6E62AC}" dt="2021-02-05T02:59:16.103" v="630" actId="18131"/>
          <ac:spMkLst>
            <pc:docMk/>
            <pc:sldMk cId="1578617671" sldId="259"/>
            <ac:spMk id="30" creationId="{2EF88945-8704-465D-904D-EB3D38EC8C37}"/>
          </ac:spMkLst>
        </pc:spChg>
        <pc:spChg chg="add mod">
          <ac:chgData name="Dương Nguyễn" userId="5838bb5f711c8c4a" providerId="LiveId" clId="{E9101EAF-D0F7-45FD-A2DE-E9BFDA6E62AC}" dt="2021-02-05T03:04:58.527" v="690" actId="207"/>
          <ac:spMkLst>
            <pc:docMk/>
            <pc:sldMk cId="1578617671" sldId="259"/>
            <ac:spMk id="31" creationId="{3452344F-4B2F-4518-962C-E79915DCDF19}"/>
          </ac:spMkLst>
        </pc:spChg>
        <pc:spChg chg="add mod modCrop">
          <ac:chgData name="Dương Nguyễn" userId="5838bb5f711c8c4a" providerId="LiveId" clId="{E9101EAF-D0F7-45FD-A2DE-E9BFDA6E62AC}" dt="2021-02-05T03:01:27.662" v="637" actId="18131"/>
          <ac:spMkLst>
            <pc:docMk/>
            <pc:sldMk cId="1578617671" sldId="259"/>
            <ac:spMk id="32" creationId="{8CCEE1FC-3542-438E-9EFE-3F1938069460}"/>
          </ac:spMkLst>
        </pc:spChg>
        <pc:spChg chg="add mod">
          <ac:chgData name="Dương Nguyễn" userId="5838bb5f711c8c4a" providerId="LiveId" clId="{E9101EAF-D0F7-45FD-A2DE-E9BFDA6E62AC}" dt="2021-02-05T03:04:58.527" v="690" actId="207"/>
          <ac:spMkLst>
            <pc:docMk/>
            <pc:sldMk cId="1578617671" sldId="259"/>
            <ac:spMk id="33" creationId="{CC6C0CE2-1176-40E3-BA35-435FA100F860}"/>
          </ac:spMkLst>
        </pc:spChg>
        <pc:spChg chg="add mod modCrop">
          <ac:chgData name="Dương Nguyễn" userId="5838bb5f711c8c4a" providerId="LiveId" clId="{E9101EAF-D0F7-45FD-A2DE-E9BFDA6E62AC}" dt="2021-02-05T03:02:53.302" v="642" actId="18131"/>
          <ac:spMkLst>
            <pc:docMk/>
            <pc:sldMk cId="1578617671" sldId="259"/>
            <ac:spMk id="34" creationId="{F4B4B078-AFEE-4AE8-9AB8-441D38FF839C}"/>
          </ac:spMkLst>
        </pc:spChg>
        <pc:grpChg chg="add mod">
          <ac:chgData name="Dương Nguyễn" userId="5838bb5f711c8c4a" providerId="LiveId" clId="{E9101EAF-D0F7-45FD-A2DE-E9BFDA6E62AC}" dt="2021-02-06T12:20:12.157" v="793" actId="164"/>
          <ac:grpSpMkLst>
            <pc:docMk/>
            <pc:sldMk cId="1578617671" sldId="259"/>
            <ac:grpSpMk id="2" creationId="{249FBBF4-F5EB-4E91-9D6E-27DEC1BC9CC8}"/>
          </ac:grpSpMkLst>
        </pc:grpChg>
        <pc:grpChg chg="add del mod">
          <ac:chgData name="Dương Nguyễn" userId="5838bb5f711c8c4a" providerId="LiveId" clId="{E9101EAF-D0F7-45FD-A2DE-E9BFDA6E62AC}" dt="2021-02-06T12:20:15.517" v="795" actId="21"/>
          <ac:grpSpMkLst>
            <pc:docMk/>
            <pc:sldMk cId="1578617671" sldId="259"/>
            <ac:grpSpMk id="3" creationId="{BE9F3144-8DF4-4F61-9111-83D4315A4603}"/>
          </ac:grpSpMkLst>
        </pc:grpChg>
        <pc:grpChg chg="mod">
          <ac:chgData name="Dương Nguyễn" userId="5838bb5f711c8c4a" providerId="LiveId" clId="{E9101EAF-D0F7-45FD-A2DE-E9BFDA6E62AC}" dt="2021-02-06T12:20:12.157" v="793" actId="164"/>
          <ac:grpSpMkLst>
            <pc:docMk/>
            <pc:sldMk cId="1578617671" sldId="259"/>
            <ac:grpSpMk id="22" creationId="{D4D856F3-3DD5-4A34-931B-522EB83DD53F}"/>
          </ac:grpSpMkLst>
        </pc:grpChg>
        <pc:grpChg chg="add mod">
          <ac:chgData name="Dương Nguyễn" userId="5838bb5f711c8c4a" providerId="LiveId" clId="{E9101EAF-D0F7-45FD-A2DE-E9BFDA6E62AC}" dt="2021-02-06T12:20:15.776" v="796"/>
          <ac:grpSpMkLst>
            <pc:docMk/>
            <pc:sldMk cId="1578617671" sldId="259"/>
            <ac:grpSpMk id="25" creationId="{96874D55-E222-4E7C-A91B-2FA3C4BA8DD8}"/>
          </ac:grpSpMkLst>
        </pc:grpChg>
        <pc:picChg chg="add del mod ord">
          <ac:chgData name="Dương Nguyễn" userId="5838bb5f711c8c4a" providerId="LiveId" clId="{E9101EAF-D0F7-45FD-A2DE-E9BFDA6E62AC}" dt="2021-02-05T01:35:12.268" v="394" actId="478"/>
          <ac:picMkLst>
            <pc:docMk/>
            <pc:sldMk cId="1578617671" sldId="259"/>
            <ac:picMk id="3" creationId="{FA3935E5-45C8-46DC-977B-068575FBF6E2}"/>
          </ac:picMkLst>
        </pc:picChg>
        <pc:picChg chg="del">
          <ac:chgData name="Dương Nguyễn" userId="5838bb5f711c8c4a" providerId="LiveId" clId="{E9101EAF-D0F7-45FD-A2DE-E9BFDA6E62AC}" dt="2021-02-05T01:33:46.946" v="385" actId="478"/>
          <ac:picMkLst>
            <pc:docMk/>
            <pc:sldMk cId="1578617671" sldId="259"/>
            <ac:picMk id="4" creationId="{0776E5E1-57B0-4D8F-9371-D2D2C24E229A}"/>
          </ac:picMkLst>
        </pc:picChg>
        <pc:picChg chg="add mod ord">
          <ac:chgData name="Dương Nguyễn" userId="5838bb5f711c8c4a" providerId="LiveId" clId="{E9101EAF-D0F7-45FD-A2DE-E9BFDA6E62AC}" dt="2021-02-06T12:19:46.556" v="788" actId="1076"/>
          <ac:picMkLst>
            <pc:docMk/>
            <pc:sldMk cId="1578617671" sldId="259"/>
            <ac:picMk id="6" creationId="{8D559120-CCD7-443A-A61C-CF0AA5F28F08}"/>
          </ac:picMkLst>
        </pc:picChg>
        <pc:picChg chg="del">
          <ac:chgData name="Dương Nguyễn" userId="5838bb5f711c8c4a" providerId="LiveId" clId="{E9101EAF-D0F7-45FD-A2DE-E9BFDA6E62AC}" dt="2021-02-05T01:33:08.734" v="379" actId="478"/>
          <ac:picMkLst>
            <pc:docMk/>
            <pc:sldMk cId="1578617671" sldId="259"/>
            <ac:picMk id="15" creationId="{3A505917-0A56-45AD-AAC1-5BD6A7F22BA7}"/>
          </ac:picMkLst>
        </pc:picChg>
        <pc:picChg chg="add mod">
          <ac:chgData name="Dương Nguyễn" userId="5838bb5f711c8c4a" providerId="LiveId" clId="{E9101EAF-D0F7-45FD-A2DE-E9BFDA6E62AC}" dt="2021-02-06T12:20:12.157" v="793" actId="164"/>
          <ac:picMkLst>
            <pc:docMk/>
            <pc:sldMk cId="1578617671" sldId="259"/>
            <ac:picMk id="16" creationId="{A7B496D0-C8B2-4581-B6CB-389C8C1C206E}"/>
          </ac:picMkLst>
        </pc:picChg>
      </pc:sldChg>
      <pc:sldChg chg="addSp delSp modSp add mod modAnim delDesignElem">
        <pc:chgData name="Dương Nguyễn" userId="5838bb5f711c8c4a" providerId="LiveId" clId="{E9101EAF-D0F7-45FD-A2DE-E9BFDA6E62AC}" dt="2021-02-08T03:53:01.579" v="1283"/>
        <pc:sldMkLst>
          <pc:docMk/>
          <pc:sldMk cId="136673293" sldId="260"/>
        </pc:sldMkLst>
        <pc:spChg chg="add mod">
          <ac:chgData name="Dương Nguyễn" userId="5838bb5f711c8c4a" providerId="LiveId" clId="{E9101EAF-D0F7-45FD-A2DE-E9BFDA6E62AC}" dt="2021-02-05T03:03:44.463" v="651" actId="2085"/>
          <ac:spMkLst>
            <pc:docMk/>
            <pc:sldMk cId="136673293" sldId="260"/>
            <ac:spMk id="2" creationId="{99283C08-EC94-4FF5-828B-E0D5CAEE98CF}"/>
          </ac:spMkLst>
        </pc:spChg>
        <pc:spChg chg="add mod">
          <ac:chgData name="Dương Nguyễn" userId="5838bb5f711c8c4a" providerId="LiveId" clId="{E9101EAF-D0F7-45FD-A2DE-E9BFDA6E62AC}" dt="2021-02-05T03:04:16.622" v="666" actId="1035"/>
          <ac:spMkLst>
            <pc:docMk/>
            <pc:sldMk cId="136673293" sldId="260"/>
            <ac:spMk id="17" creationId="{5AEB9CFB-271C-4562-94D3-1B12CDE966AC}"/>
          </ac:spMkLst>
        </pc:spChg>
        <pc:spChg chg="mod">
          <ac:chgData name="Dương Nguyễn" userId="5838bb5f711c8c4a" providerId="LiveId" clId="{E9101EAF-D0F7-45FD-A2DE-E9BFDA6E62AC}" dt="2021-02-06T12:22:31.136" v="818" actId="164"/>
          <ac:spMkLst>
            <pc:docMk/>
            <pc:sldMk cId="136673293" sldId="260"/>
            <ac:spMk id="18" creationId="{7608F473-928B-4B36-866E-E9FDF241EF23}"/>
          </ac:spMkLst>
        </pc:spChg>
        <pc:spChg chg="mod">
          <ac:chgData name="Dương Nguyễn" userId="5838bb5f711c8c4a" providerId="LiveId" clId="{E9101EAF-D0F7-45FD-A2DE-E9BFDA6E62AC}" dt="2021-02-06T12:22:33.329" v="819" actId="164"/>
          <ac:spMkLst>
            <pc:docMk/>
            <pc:sldMk cId="136673293" sldId="260"/>
            <ac:spMk id="19" creationId="{18A5F201-915A-49D0-9E0F-6B902363D8D4}"/>
          </ac:spMkLst>
        </pc:spChg>
        <pc:spChg chg="mod">
          <ac:chgData name="Dương Nguyễn" userId="5838bb5f711c8c4a" providerId="LiveId" clId="{E9101EAF-D0F7-45FD-A2DE-E9BFDA6E62AC}" dt="2021-02-06T12:22:33.329" v="819" actId="164"/>
          <ac:spMkLst>
            <pc:docMk/>
            <pc:sldMk cId="136673293" sldId="260"/>
            <ac:spMk id="20" creationId="{9E3B9F0C-1C39-4D3D-9A33-4CBB240A757D}"/>
          </ac:spMkLst>
        </pc:spChg>
        <pc:spChg chg="add mod">
          <ac:chgData name="Dương Nguyễn" userId="5838bb5f711c8c4a" providerId="LiveId" clId="{E9101EAF-D0F7-45FD-A2DE-E9BFDA6E62AC}" dt="2021-02-05T03:04:16.622" v="666" actId="1035"/>
          <ac:spMkLst>
            <pc:docMk/>
            <pc:sldMk cId="136673293" sldId="260"/>
            <ac:spMk id="21" creationId="{293943F9-87F7-47DC-A9CA-23E7CF3836EE}"/>
          </ac:spMkLst>
        </pc:spChg>
        <pc:spChg chg="del">
          <ac:chgData name="Dương Nguyễn" userId="5838bb5f711c8c4a" providerId="LiveId" clId="{E9101EAF-D0F7-45FD-A2DE-E9BFDA6E62AC}" dt="2021-02-05T03:03:18.089" v="643" actId="478"/>
          <ac:spMkLst>
            <pc:docMk/>
            <pc:sldMk cId="136673293" sldId="260"/>
            <ac:spMk id="25" creationId="{222AAD4E-9052-4D46-91FD-4DEB56366447}"/>
          </ac:spMkLst>
        </pc:spChg>
        <pc:spChg chg="mod">
          <ac:chgData name="Dương Nguyễn" userId="5838bb5f711c8c4a" providerId="LiveId" clId="{E9101EAF-D0F7-45FD-A2DE-E9BFDA6E62AC}" dt="2021-02-06T12:22:34.253" v="821"/>
          <ac:spMkLst>
            <pc:docMk/>
            <pc:sldMk cId="136673293" sldId="260"/>
            <ac:spMk id="26" creationId="{2D86D413-388E-4E12-BDB7-DF512AD64951}"/>
          </ac:spMkLst>
        </pc:spChg>
        <pc:spChg chg="del">
          <ac:chgData name="Dương Nguyễn" userId="5838bb5f711c8c4a" providerId="LiveId" clId="{E9101EAF-D0F7-45FD-A2DE-E9BFDA6E62AC}" dt="2021-02-05T03:03:18.089" v="643" actId="478"/>
          <ac:spMkLst>
            <pc:docMk/>
            <pc:sldMk cId="136673293" sldId="260"/>
            <ac:spMk id="26" creationId="{786A5CE0-E8C4-4C23-93AB-6F2AEC1223B8}"/>
          </ac:spMkLst>
        </pc:spChg>
        <pc:spChg chg="add del mod">
          <ac:chgData name="Dương Nguyễn" userId="5838bb5f711c8c4a" providerId="LiveId" clId="{E9101EAF-D0F7-45FD-A2DE-E9BFDA6E62AC}" dt="2021-02-06T12:24:41.972" v="847" actId="478"/>
          <ac:spMkLst>
            <pc:docMk/>
            <pc:sldMk cId="136673293" sldId="260"/>
            <ac:spMk id="27" creationId="{29EA3F06-8199-429B-B084-6E423AB10329}"/>
          </ac:spMkLst>
        </pc:spChg>
        <pc:spChg chg="mod">
          <ac:chgData name="Dương Nguyễn" userId="5838bb5f711c8c4a" providerId="LiveId" clId="{E9101EAF-D0F7-45FD-A2DE-E9BFDA6E62AC}" dt="2021-02-06T12:22:34.253" v="821"/>
          <ac:spMkLst>
            <pc:docMk/>
            <pc:sldMk cId="136673293" sldId="260"/>
            <ac:spMk id="28" creationId="{4C2C90B0-EF04-40B7-AFCC-D00CA57F68AE}"/>
          </ac:spMkLst>
        </pc:spChg>
        <pc:spChg chg="del">
          <ac:chgData name="Dương Nguyễn" userId="5838bb5f711c8c4a" providerId="LiveId" clId="{E9101EAF-D0F7-45FD-A2DE-E9BFDA6E62AC}" dt="2021-02-05T03:03:18.089" v="643" actId="478"/>
          <ac:spMkLst>
            <pc:docMk/>
            <pc:sldMk cId="136673293" sldId="260"/>
            <ac:spMk id="28" creationId="{79CC03B4-76E3-42BA-84BE-95970835121C}"/>
          </ac:spMkLst>
        </pc:spChg>
        <pc:spChg chg="add del mod">
          <ac:chgData name="Dương Nguyễn" userId="5838bb5f711c8c4a" providerId="LiveId" clId="{E9101EAF-D0F7-45FD-A2DE-E9BFDA6E62AC}" dt="2021-02-05T03:04:00.274" v="655" actId="478"/>
          <ac:spMkLst>
            <pc:docMk/>
            <pc:sldMk cId="136673293" sldId="260"/>
            <ac:spMk id="29" creationId="{EEB469ED-220C-4FC0-A87C-2B537F3F5D7A}"/>
          </ac:spMkLst>
        </pc:spChg>
        <pc:grpChg chg="add mod">
          <ac:chgData name="Dương Nguyễn" userId="5838bb5f711c8c4a" providerId="LiveId" clId="{E9101EAF-D0F7-45FD-A2DE-E9BFDA6E62AC}" dt="2021-02-06T12:22:31.136" v="818" actId="164"/>
          <ac:grpSpMkLst>
            <pc:docMk/>
            <pc:sldMk cId="136673293" sldId="260"/>
            <ac:grpSpMk id="3" creationId="{DCDB3B72-CD69-430F-A8A4-68B955414BDB}"/>
          </ac:grpSpMkLst>
        </pc:grpChg>
        <pc:grpChg chg="add del mod">
          <ac:chgData name="Dương Nguyễn" userId="5838bb5f711c8c4a" providerId="LiveId" clId="{E9101EAF-D0F7-45FD-A2DE-E9BFDA6E62AC}" dt="2021-02-06T12:22:33.930" v="820" actId="21"/>
          <ac:grpSpMkLst>
            <pc:docMk/>
            <pc:sldMk cId="136673293" sldId="260"/>
            <ac:grpSpMk id="5" creationId="{2FE8C8DC-39DB-4844-AD2F-478377DA6CF1}"/>
          </ac:grpSpMkLst>
        </pc:grpChg>
        <pc:grpChg chg="mod">
          <ac:chgData name="Dương Nguyễn" userId="5838bb5f711c8c4a" providerId="LiveId" clId="{E9101EAF-D0F7-45FD-A2DE-E9BFDA6E62AC}" dt="2021-02-06T12:22:31.136" v="818" actId="164"/>
          <ac:grpSpMkLst>
            <pc:docMk/>
            <pc:sldMk cId="136673293" sldId="260"/>
            <ac:grpSpMk id="22" creationId="{D4D856F3-3DD5-4A34-931B-522EB83DD53F}"/>
          </ac:grpSpMkLst>
        </pc:grpChg>
        <pc:grpChg chg="add mod">
          <ac:chgData name="Dương Nguyễn" userId="5838bb5f711c8c4a" providerId="LiveId" clId="{E9101EAF-D0F7-45FD-A2DE-E9BFDA6E62AC}" dt="2021-02-06T12:22:34.253" v="821"/>
          <ac:grpSpMkLst>
            <pc:docMk/>
            <pc:sldMk cId="136673293" sldId="260"/>
            <ac:grpSpMk id="25" creationId="{049E7A1E-FAD5-49E0-BA7C-FE069C42B62B}"/>
          </ac:grpSpMkLst>
        </pc:grpChg>
        <pc:picChg chg="add mod">
          <ac:chgData name="Dương Nguyễn" userId="5838bb5f711c8c4a" providerId="LiveId" clId="{E9101EAF-D0F7-45FD-A2DE-E9BFDA6E62AC}" dt="2021-02-05T03:04:35.511" v="671" actId="14100"/>
          <ac:picMkLst>
            <pc:docMk/>
            <pc:sldMk cId="136673293" sldId="260"/>
            <ac:picMk id="4" creationId="{10D43A3D-4C4E-4318-9D74-22059C22EAC5}"/>
          </ac:picMkLst>
        </pc:picChg>
        <pc:picChg chg="add mod">
          <ac:chgData name="Dương Nguyễn" userId="5838bb5f711c8c4a" providerId="LiveId" clId="{E9101EAF-D0F7-45FD-A2DE-E9BFDA6E62AC}" dt="2021-02-06T12:22:31.136" v="818" actId="164"/>
          <ac:picMkLst>
            <pc:docMk/>
            <pc:sldMk cId="136673293" sldId="260"/>
            <ac:picMk id="14" creationId="{943BCB96-39CF-4198-8DB6-D6516B9F8559}"/>
          </ac:picMkLst>
        </pc:picChg>
        <pc:picChg chg="del">
          <ac:chgData name="Dương Nguyễn" userId="5838bb5f711c8c4a" providerId="LiveId" clId="{E9101EAF-D0F7-45FD-A2DE-E9BFDA6E62AC}" dt="2021-02-05T01:35:46.465" v="404" actId="478"/>
          <ac:picMkLst>
            <pc:docMk/>
            <pc:sldMk cId="136673293" sldId="260"/>
            <ac:picMk id="16" creationId="{A7B496D0-C8B2-4581-B6CB-389C8C1C206E}"/>
          </ac:picMkLst>
        </pc:picChg>
      </pc:sldChg>
      <pc:sldChg chg="addSp delSp modSp new del mod modAnim">
        <pc:chgData name="Dương Nguyễn" userId="5838bb5f711c8c4a" providerId="LiveId" clId="{E9101EAF-D0F7-45FD-A2DE-E9BFDA6E62AC}" dt="2021-02-06T13:49:34.448" v="1275" actId="47"/>
        <pc:sldMkLst>
          <pc:docMk/>
          <pc:sldMk cId="2726630313" sldId="261"/>
        </pc:sldMkLst>
        <pc:spChg chg="add mod">
          <ac:chgData name="Dương Nguyễn" userId="5838bb5f711c8c4a" providerId="LiveId" clId="{E9101EAF-D0F7-45FD-A2DE-E9BFDA6E62AC}" dt="2021-02-06T12:34:22.251" v="956" actId="164"/>
          <ac:spMkLst>
            <pc:docMk/>
            <pc:sldMk cId="2726630313" sldId="261"/>
            <ac:spMk id="3" creationId="{9C7906F0-CB32-4CAD-9C3C-46F735109176}"/>
          </ac:spMkLst>
        </pc:spChg>
        <pc:spChg chg="add mod">
          <ac:chgData name="Dương Nguyễn" userId="5838bb5f711c8c4a" providerId="LiveId" clId="{E9101EAF-D0F7-45FD-A2DE-E9BFDA6E62AC}" dt="2021-02-06T12:34:17.474" v="955" actId="164"/>
          <ac:spMkLst>
            <pc:docMk/>
            <pc:sldMk cId="2726630313" sldId="261"/>
            <ac:spMk id="4" creationId="{651BF64A-07D3-40D4-9412-7B95046400BE}"/>
          </ac:spMkLst>
        </pc:spChg>
        <pc:spChg chg="add mod">
          <ac:chgData name="Dương Nguyễn" userId="5838bb5f711c8c4a" providerId="LiveId" clId="{E9101EAF-D0F7-45FD-A2DE-E9BFDA6E62AC}" dt="2021-02-06T12:39:14.882" v="1028" actId="14100"/>
          <ac:spMkLst>
            <pc:docMk/>
            <pc:sldMk cId="2726630313" sldId="261"/>
            <ac:spMk id="5" creationId="{E5F373DB-955D-4BDA-A13C-A2F2C9AE9764}"/>
          </ac:spMkLst>
        </pc:spChg>
        <pc:spChg chg="add mod">
          <ac:chgData name="Dương Nguyễn" userId="5838bb5f711c8c4a" providerId="LiveId" clId="{E9101EAF-D0F7-45FD-A2DE-E9BFDA6E62AC}" dt="2021-02-06T12:34:22.251" v="956" actId="164"/>
          <ac:spMkLst>
            <pc:docMk/>
            <pc:sldMk cId="2726630313" sldId="261"/>
            <ac:spMk id="6" creationId="{7C576D66-154B-4841-914B-2C70172B60A2}"/>
          </ac:spMkLst>
        </pc:spChg>
        <pc:spChg chg="add mod">
          <ac:chgData name="Dương Nguyễn" userId="5838bb5f711c8c4a" providerId="LiveId" clId="{E9101EAF-D0F7-45FD-A2DE-E9BFDA6E62AC}" dt="2021-02-06T12:34:17.474" v="955" actId="164"/>
          <ac:spMkLst>
            <pc:docMk/>
            <pc:sldMk cId="2726630313" sldId="261"/>
            <ac:spMk id="7" creationId="{1F520053-62C1-4812-BD6A-A8BE02278B08}"/>
          </ac:spMkLst>
        </pc:spChg>
        <pc:spChg chg="mod">
          <ac:chgData name="Dương Nguyễn" userId="5838bb5f711c8c4a" providerId="LiveId" clId="{E9101EAF-D0F7-45FD-A2DE-E9BFDA6E62AC}" dt="2021-02-06T12:34:27.542" v="957"/>
          <ac:spMkLst>
            <pc:docMk/>
            <pc:sldMk cId="2726630313" sldId="261"/>
            <ac:spMk id="11" creationId="{721B04AE-74C2-4618-8858-E3B95149ACEA}"/>
          </ac:spMkLst>
        </pc:spChg>
        <pc:spChg chg="mod">
          <ac:chgData name="Dương Nguyễn" userId="5838bb5f711c8c4a" providerId="LiveId" clId="{E9101EAF-D0F7-45FD-A2DE-E9BFDA6E62AC}" dt="2021-02-06T12:36:01.062" v="1016" actId="404"/>
          <ac:spMkLst>
            <pc:docMk/>
            <pc:sldMk cId="2726630313" sldId="261"/>
            <ac:spMk id="12" creationId="{1B3EF87B-A67C-4D1C-B393-16A427C169B4}"/>
          </ac:spMkLst>
        </pc:spChg>
        <pc:spChg chg="mod">
          <ac:chgData name="Dương Nguyễn" userId="5838bb5f711c8c4a" providerId="LiveId" clId="{E9101EAF-D0F7-45FD-A2DE-E9BFDA6E62AC}" dt="2021-02-06T12:34:27.542" v="957"/>
          <ac:spMkLst>
            <pc:docMk/>
            <pc:sldMk cId="2726630313" sldId="261"/>
            <ac:spMk id="13" creationId="{E5A8FAAB-6FBA-4614-9E6E-2D2B2EDB85B0}"/>
          </ac:spMkLst>
        </pc:spChg>
        <pc:spChg chg="mod">
          <ac:chgData name="Dương Nguyễn" userId="5838bb5f711c8c4a" providerId="LiveId" clId="{E9101EAF-D0F7-45FD-A2DE-E9BFDA6E62AC}" dt="2021-02-06T12:34:27.542" v="957"/>
          <ac:spMkLst>
            <pc:docMk/>
            <pc:sldMk cId="2726630313" sldId="261"/>
            <ac:spMk id="15" creationId="{794F6D02-2589-4DC5-A87B-AD4B6DCD7F43}"/>
          </ac:spMkLst>
        </pc:spChg>
        <pc:spChg chg="mod">
          <ac:chgData name="Dương Nguyễn" userId="5838bb5f711c8c4a" providerId="LiveId" clId="{E9101EAF-D0F7-45FD-A2DE-E9BFDA6E62AC}" dt="2021-02-06T12:34:50.170" v="963" actId="20577"/>
          <ac:spMkLst>
            <pc:docMk/>
            <pc:sldMk cId="2726630313" sldId="261"/>
            <ac:spMk id="16" creationId="{A2331D4E-16BA-4376-B551-BDF45804ECF4}"/>
          </ac:spMkLst>
        </pc:spChg>
        <pc:spChg chg="mod">
          <ac:chgData name="Dương Nguyễn" userId="5838bb5f711c8c4a" providerId="LiveId" clId="{E9101EAF-D0F7-45FD-A2DE-E9BFDA6E62AC}" dt="2021-02-06T12:34:33.165" v="959"/>
          <ac:spMkLst>
            <pc:docMk/>
            <pc:sldMk cId="2726630313" sldId="261"/>
            <ac:spMk id="18" creationId="{2D13EED8-D634-41FB-A54C-39EE112FBA9B}"/>
          </ac:spMkLst>
        </pc:spChg>
        <pc:spChg chg="mod">
          <ac:chgData name="Dương Nguyễn" userId="5838bb5f711c8c4a" providerId="LiveId" clId="{E9101EAF-D0F7-45FD-A2DE-E9BFDA6E62AC}" dt="2021-02-06T12:36:14.546" v="1019" actId="1076"/>
          <ac:spMkLst>
            <pc:docMk/>
            <pc:sldMk cId="2726630313" sldId="261"/>
            <ac:spMk id="19" creationId="{F70F044A-2590-41F1-BA88-366EF6755ED1}"/>
          </ac:spMkLst>
        </pc:spChg>
        <pc:spChg chg="mod">
          <ac:chgData name="Dương Nguyễn" userId="5838bb5f711c8c4a" providerId="LiveId" clId="{E9101EAF-D0F7-45FD-A2DE-E9BFDA6E62AC}" dt="2021-02-06T12:34:33.165" v="959"/>
          <ac:spMkLst>
            <pc:docMk/>
            <pc:sldMk cId="2726630313" sldId="261"/>
            <ac:spMk id="20" creationId="{E62A35A1-3034-4368-9D7C-BE284836140E}"/>
          </ac:spMkLst>
        </pc:spChg>
        <pc:spChg chg="mod">
          <ac:chgData name="Dương Nguyễn" userId="5838bb5f711c8c4a" providerId="LiveId" clId="{E9101EAF-D0F7-45FD-A2DE-E9BFDA6E62AC}" dt="2021-02-06T12:34:33.165" v="959"/>
          <ac:spMkLst>
            <pc:docMk/>
            <pc:sldMk cId="2726630313" sldId="261"/>
            <ac:spMk id="22" creationId="{32CD7926-F6E9-4AFB-822A-4F365CFE91A6}"/>
          </ac:spMkLst>
        </pc:spChg>
        <pc:spChg chg="mod">
          <ac:chgData name="Dương Nguyễn" userId="5838bb5f711c8c4a" providerId="LiveId" clId="{E9101EAF-D0F7-45FD-A2DE-E9BFDA6E62AC}" dt="2021-02-06T12:34:52.364" v="965" actId="20577"/>
          <ac:spMkLst>
            <pc:docMk/>
            <pc:sldMk cId="2726630313" sldId="261"/>
            <ac:spMk id="23" creationId="{595596CA-5C00-4D23-A23D-C7E2013CE84F}"/>
          </ac:spMkLst>
        </pc:spChg>
        <pc:spChg chg="mod">
          <ac:chgData name="Dương Nguyễn" userId="5838bb5f711c8c4a" providerId="LiveId" clId="{E9101EAF-D0F7-45FD-A2DE-E9BFDA6E62AC}" dt="2021-02-06T12:34:33.720" v="960"/>
          <ac:spMkLst>
            <pc:docMk/>
            <pc:sldMk cId="2726630313" sldId="261"/>
            <ac:spMk id="25" creationId="{0F612A9E-58A9-47F0-9446-1E6C3D539931}"/>
          </ac:spMkLst>
        </pc:spChg>
        <pc:spChg chg="mod">
          <ac:chgData name="Dương Nguyễn" userId="5838bb5f711c8c4a" providerId="LiveId" clId="{E9101EAF-D0F7-45FD-A2DE-E9BFDA6E62AC}" dt="2021-02-06T12:35:55.126" v="1012" actId="404"/>
          <ac:spMkLst>
            <pc:docMk/>
            <pc:sldMk cId="2726630313" sldId="261"/>
            <ac:spMk id="26" creationId="{483B9DF7-6972-40B4-86A2-2DCBC574FB00}"/>
          </ac:spMkLst>
        </pc:spChg>
        <pc:spChg chg="mod">
          <ac:chgData name="Dương Nguyễn" userId="5838bb5f711c8c4a" providerId="LiveId" clId="{E9101EAF-D0F7-45FD-A2DE-E9BFDA6E62AC}" dt="2021-02-06T12:34:33.720" v="960"/>
          <ac:spMkLst>
            <pc:docMk/>
            <pc:sldMk cId="2726630313" sldId="261"/>
            <ac:spMk id="27" creationId="{52564821-5688-46DF-80F4-A4CAD775A404}"/>
          </ac:spMkLst>
        </pc:spChg>
        <pc:spChg chg="mod">
          <ac:chgData name="Dương Nguyễn" userId="5838bb5f711c8c4a" providerId="LiveId" clId="{E9101EAF-D0F7-45FD-A2DE-E9BFDA6E62AC}" dt="2021-02-06T12:34:33.720" v="960"/>
          <ac:spMkLst>
            <pc:docMk/>
            <pc:sldMk cId="2726630313" sldId="261"/>
            <ac:spMk id="29" creationId="{529EFF45-B007-497E-9A98-2B26A16FF489}"/>
          </ac:spMkLst>
        </pc:spChg>
        <pc:spChg chg="mod">
          <ac:chgData name="Dương Nguyễn" userId="5838bb5f711c8c4a" providerId="LiveId" clId="{E9101EAF-D0F7-45FD-A2DE-E9BFDA6E62AC}" dt="2021-02-06T12:34:54.647" v="967" actId="20577"/>
          <ac:spMkLst>
            <pc:docMk/>
            <pc:sldMk cId="2726630313" sldId="261"/>
            <ac:spMk id="30" creationId="{41686EE8-356A-47A8-A16F-59DEF6C47C1B}"/>
          </ac:spMkLst>
        </pc:spChg>
        <pc:spChg chg="add mod">
          <ac:chgData name="Dương Nguyễn" userId="5838bb5f711c8c4a" providerId="LiveId" clId="{E9101EAF-D0F7-45FD-A2DE-E9BFDA6E62AC}" dt="2021-02-06T13:29:02.149" v="1198" actId="404"/>
          <ac:spMkLst>
            <pc:docMk/>
            <pc:sldMk cId="2726630313" sldId="261"/>
            <ac:spMk id="55" creationId="{07F5BDB6-98AD-4DE5-8669-EA7A7A7C5B43}"/>
          </ac:spMkLst>
        </pc:spChg>
        <pc:spChg chg="add mod ord">
          <ac:chgData name="Dương Nguyễn" userId="5838bb5f711c8c4a" providerId="LiveId" clId="{E9101EAF-D0F7-45FD-A2DE-E9BFDA6E62AC}" dt="2021-02-06T13:28:50.201" v="1196" actId="167"/>
          <ac:spMkLst>
            <pc:docMk/>
            <pc:sldMk cId="2726630313" sldId="261"/>
            <ac:spMk id="56" creationId="{C0788DAA-9B2D-477F-9536-F5073A72987B}"/>
          </ac:spMkLst>
        </pc:spChg>
        <pc:spChg chg="add del mod">
          <ac:chgData name="Dương Nguyễn" userId="5838bb5f711c8c4a" providerId="LiveId" clId="{E9101EAF-D0F7-45FD-A2DE-E9BFDA6E62AC}" dt="2021-02-06T13:29:26.542" v="1203" actId="478"/>
          <ac:spMkLst>
            <pc:docMk/>
            <pc:sldMk cId="2726630313" sldId="261"/>
            <ac:spMk id="59" creationId="{3ACD64D9-8560-4053-8867-ED9A555905CC}"/>
          </ac:spMkLst>
        </pc:spChg>
        <pc:grpChg chg="add mod">
          <ac:chgData name="Dương Nguyễn" userId="5838bb5f711c8c4a" providerId="LiveId" clId="{E9101EAF-D0F7-45FD-A2DE-E9BFDA6E62AC}" dt="2021-02-06T12:36:26.384" v="1020" actId="164"/>
          <ac:grpSpMkLst>
            <pc:docMk/>
            <pc:sldMk cId="2726630313" sldId="261"/>
            <ac:grpSpMk id="8" creationId="{E7AB7931-629D-4C37-965D-3EDFB5325F94}"/>
          </ac:grpSpMkLst>
        </pc:grpChg>
        <pc:grpChg chg="add mod">
          <ac:chgData name="Dương Nguyễn" userId="5838bb5f711c8c4a" providerId="LiveId" clId="{E9101EAF-D0F7-45FD-A2DE-E9BFDA6E62AC}" dt="2021-02-06T12:36:26.384" v="1020" actId="164"/>
          <ac:grpSpMkLst>
            <pc:docMk/>
            <pc:sldMk cId="2726630313" sldId="261"/>
            <ac:grpSpMk id="9" creationId="{78B53B78-8999-4D46-96C2-814A40524044}"/>
          </ac:grpSpMkLst>
        </pc:grpChg>
        <pc:grpChg chg="add mod">
          <ac:chgData name="Dương Nguyễn" userId="5838bb5f711c8c4a" providerId="LiveId" clId="{E9101EAF-D0F7-45FD-A2DE-E9BFDA6E62AC}" dt="2021-02-06T12:36:29.944" v="1021" actId="164"/>
          <ac:grpSpMkLst>
            <pc:docMk/>
            <pc:sldMk cId="2726630313" sldId="261"/>
            <ac:grpSpMk id="10" creationId="{0DD99885-A219-4A14-A311-C539421E0582}"/>
          </ac:grpSpMkLst>
        </pc:grpChg>
        <pc:grpChg chg="add mod">
          <ac:chgData name="Dương Nguyễn" userId="5838bb5f711c8c4a" providerId="LiveId" clId="{E9101EAF-D0F7-45FD-A2DE-E9BFDA6E62AC}" dt="2021-02-06T12:36:29.944" v="1021" actId="164"/>
          <ac:grpSpMkLst>
            <pc:docMk/>
            <pc:sldMk cId="2726630313" sldId="261"/>
            <ac:grpSpMk id="14" creationId="{6959F488-3585-4DA3-956E-AF4080617D96}"/>
          </ac:grpSpMkLst>
        </pc:grpChg>
        <pc:grpChg chg="add mod">
          <ac:chgData name="Dương Nguyễn" userId="5838bb5f711c8c4a" providerId="LiveId" clId="{E9101EAF-D0F7-45FD-A2DE-E9BFDA6E62AC}" dt="2021-02-06T12:36:32.944" v="1022" actId="164"/>
          <ac:grpSpMkLst>
            <pc:docMk/>
            <pc:sldMk cId="2726630313" sldId="261"/>
            <ac:grpSpMk id="17" creationId="{47358CD0-C303-45CA-A473-B324A606AC29}"/>
          </ac:grpSpMkLst>
        </pc:grpChg>
        <pc:grpChg chg="add mod">
          <ac:chgData name="Dương Nguyễn" userId="5838bb5f711c8c4a" providerId="LiveId" clId="{E9101EAF-D0F7-45FD-A2DE-E9BFDA6E62AC}" dt="2021-02-06T12:36:32.944" v="1022" actId="164"/>
          <ac:grpSpMkLst>
            <pc:docMk/>
            <pc:sldMk cId="2726630313" sldId="261"/>
            <ac:grpSpMk id="21" creationId="{ED6DE621-A706-4296-8290-009B63F749E1}"/>
          </ac:grpSpMkLst>
        </pc:grpChg>
        <pc:grpChg chg="add mod">
          <ac:chgData name="Dương Nguyễn" userId="5838bb5f711c8c4a" providerId="LiveId" clId="{E9101EAF-D0F7-45FD-A2DE-E9BFDA6E62AC}" dt="2021-02-06T12:36:35.436" v="1023" actId="164"/>
          <ac:grpSpMkLst>
            <pc:docMk/>
            <pc:sldMk cId="2726630313" sldId="261"/>
            <ac:grpSpMk id="24" creationId="{A05ACB81-9C06-4A7E-97F0-F3A62E3A601B}"/>
          </ac:grpSpMkLst>
        </pc:grpChg>
        <pc:grpChg chg="add mod">
          <ac:chgData name="Dương Nguyễn" userId="5838bb5f711c8c4a" providerId="LiveId" clId="{E9101EAF-D0F7-45FD-A2DE-E9BFDA6E62AC}" dt="2021-02-06T12:36:35.436" v="1023" actId="164"/>
          <ac:grpSpMkLst>
            <pc:docMk/>
            <pc:sldMk cId="2726630313" sldId="261"/>
            <ac:grpSpMk id="28" creationId="{C386F17C-55CB-41E2-9179-13C96D37A60F}"/>
          </ac:grpSpMkLst>
        </pc:grpChg>
        <pc:grpChg chg="add mod">
          <ac:chgData name="Dương Nguyễn" userId="5838bb5f711c8c4a" providerId="LiveId" clId="{E9101EAF-D0F7-45FD-A2DE-E9BFDA6E62AC}" dt="2021-02-06T12:40:22.229" v="1033" actId="164"/>
          <ac:grpSpMkLst>
            <pc:docMk/>
            <pc:sldMk cId="2726630313" sldId="261"/>
            <ac:grpSpMk id="31" creationId="{8513CC54-EDB4-4803-98E9-F032D2424D31}"/>
          </ac:grpSpMkLst>
        </pc:grpChg>
        <pc:grpChg chg="add mod">
          <ac:chgData name="Dương Nguyễn" userId="5838bb5f711c8c4a" providerId="LiveId" clId="{E9101EAF-D0F7-45FD-A2DE-E9BFDA6E62AC}" dt="2021-02-06T12:40:27.465" v="1034" actId="164"/>
          <ac:grpSpMkLst>
            <pc:docMk/>
            <pc:sldMk cId="2726630313" sldId="261"/>
            <ac:grpSpMk id="32" creationId="{C01B5D97-5E75-4401-BFFB-85539D827C3A}"/>
          </ac:grpSpMkLst>
        </pc:grpChg>
        <pc:grpChg chg="add mod">
          <ac:chgData name="Dương Nguyễn" userId="5838bb5f711c8c4a" providerId="LiveId" clId="{E9101EAF-D0F7-45FD-A2DE-E9BFDA6E62AC}" dt="2021-02-06T12:40:30.516" v="1035" actId="164"/>
          <ac:grpSpMkLst>
            <pc:docMk/>
            <pc:sldMk cId="2726630313" sldId="261"/>
            <ac:grpSpMk id="33" creationId="{0ABA3D2A-2040-4118-B3F5-691EAD5E577E}"/>
          </ac:grpSpMkLst>
        </pc:grpChg>
        <pc:grpChg chg="add mod">
          <ac:chgData name="Dương Nguyễn" userId="5838bb5f711c8c4a" providerId="LiveId" clId="{E9101EAF-D0F7-45FD-A2DE-E9BFDA6E62AC}" dt="2021-02-06T12:40:37.590" v="1036" actId="164"/>
          <ac:grpSpMkLst>
            <pc:docMk/>
            <pc:sldMk cId="2726630313" sldId="261"/>
            <ac:grpSpMk id="34" creationId="{8172355E-02F1-4261-BCF3-43C18FDA40DE}"/>
          </ac:grpSpMkLst>
        </pc:grpChg>
        <pc:grpChg chg="add del mod">
          <ac:chgData name="Dương Nguyễn" userId="5838bb5f711c8c4a" providerId="LiveId" clId="{E9101EAF-D0F7-45FD-A2DE-E9BFDA6E62AC}" dt="2021-02-06T12:42:25.379" v="1042" actId="478"/>
          <ac:grpSpMkLst>
            <pc:docMk/>
            <pc:sldMk cId="2726630313" sldId="261"/>
            <ac:grpSpMk id="43" creationId="{F102128F-ADAA-4760-B599-314B25657B82}"/>
          </ac:grpSpMkLst>
        </pc:grpChg>
        <pc:grpChg chg="add del mod">
          <ac:chgData name="Dương Nguyễn" userId="5838bb5f711c8c4a" providerId="LiveId" clId="{E9101EAF-D0F7-45FD-A2DE-E9BFDA6E62AC}" dt="2021-02-06T12:42:25.379" v="1042" actId="478"/>
          <ac:grpSpMkLst>
            <pc:docMk/>
            <pc:sldMk cId="2726630313" sldId="261"/>
            <ac:grpSpMk id="44" creationId="{835575E2-9F83-4A12-BCB9-3F0B56FAAA8B}"/>
          </ac:grpSpMkLst>
        </pc:grpChg>
        <pc:grpChg chg="add del mod">
          <ac:chgData name="Dương Nguyễn" userId="5838bb5f711c8c4a" providerId="LiveId" clId="{E9101EAF-D0F7-45FD-A2DE-E9BFDA6E62AC}" dt="2021-02-06T12:42:25.379" v="1042" actId="478"/>
          <ac:grpSpMkLst>
            <pc:docMk/>
            <pc:sldMk cId="2726630313" sldId="261"/>
            <ac:grpSpMk id="45" creationId="{64C831C5-D1C9-4935-803C-D1FB717C9670}"/>
          </ac:grpSpMkLst>
        </pc:grpChg>
        <pc:grpChg chg="add del mod">
          <ac:chgData name="Dương Nguyễn" userId="5838bb5f711c8c4a" providerId="LiveId" clId="{E9101EAF-D0F7-45FD-A2DE-E9BFDA6E62AC}" dt="2021-02-06T12:42:25.379" v="1042" actId="478"/>
          <ac:grpSpMkLst>
            <pc:docMk/>
            <pc:sldMk cId="2726630313" sldId="261"/>
            <ac:grpSpMk id="46" creationId="{590DC26B-04C9-48AB-A5CB-62F4309B5158}"/>
          </ac:grpSpMkLst>
        </pc:grpChg>
        <pc:graphicFrameChg chg="add mod modGraphic">
          <ac:chgData name="Dương Nguyễn" userId="5838bb5f711c8c4a" providerId="LiveId" clId="{E9101EAF-D0F7-45FD-A2DE-E9BFDA6E62AC}" dt="2021-02-06T13:26:37.072" v="1133" actId="1076"/>
          <ac:graphicFrameMkLst>
            <pc:docMk/>
            <pc:sldMk cId="2726630313" sldId="261"/>
            <ac:graphicFrameMk id="48" creationId="{F128E13A-3E2E-429A-AFF6-DBADF3E16C38}"/>
          </ac:graphicFrameMkLst>
        </pc:graphicFrameChg>
        <pc:graphicFrameChg chg="add mod modGraphic">
          <ac:chgData name="Dương Nguyễn" userId="5838bb5f711c8c4a" providerId="LiveId" clId="{E9101EAF-D0F7-45FD-A2DE-E9BFDA6E62AC}" dt="2021-02-06T13:26:37.072" v="1133" actId="1076"/>
          <ac:graphicFrameMkLst>
            <pc:docMk/>
            <pc:sldMk cId="2726630313" sldId="261"/>
            <ac:graphicFrameMk id="50" creationId="{D4E22439-99AC-4E0F-B50E-E86CEA8634D6}"/>
          </ac:graphicFrameMkLst>
        </pc:graphicFrameChg>
        <pc:graphicFrameChg chg="add mod modGraphic">
          <ac:chgData name="Dương Nguyễn" userId="5838bb5f711c8c4a" providerId="LiveId" clId="{E9101EAF-D0F7-45FD-A2DE-E9BFDA6E62AC}" dt="2021-02-06T13:26:37.072" v="1133" actId="1076"/>
          <ac:graphicFrameMkLst>
            <pc:docMk/>
            <pc:sldMk cId="2726630313" sldId="261"/>
            <ac:graphicFrameMk id="52" creationId="{05EDF8F5-8D6B-41AC-99DB-443D2DD48B19}"/>
          </ac:graphicFrameMkLst>
        </pc:graphicFrameChg>
        <pc:graphicFrameChg chg="add mod modGraphic">
          <ac:chgData name="Dương Nguyễn" userId="5838bb5f711c8c4a" providerId="LiveId" clId="{E9101EAF-D0F7-45FD-A2DE-E9BFDA6E62AC}" dt="2021-02-06T13:26:37.072" v="1133" actId="1076"/>
          <ac:graphicFrameMkLst>
            <pc:docMk/>
            <pc:sldMk cId="2726630313" sldId="261"/>
            <ac:graphicFrameMk id="54" creationId="{46C49FB0-0B82-48A5-887C-B06C2EF4BA13}"/>
          </ac:graphicFrameMkLst>
        </pc:graphicFrameChg>
        <pc:picChg chg="add mod ord">
          <ac:chgData name="Dương Nguyễn" userId="5838bb5f711c8c4a" providerId="LiveId" clId="{E9101EAF-D0F7-45FD-A2DE-E9BFDA6E62AC}" dt="2021-02-06T13:28:52.803" v="1197" actId="167"/>
          <ac:picMkLst>
            <pc:docMk/>
            <pc:sldMk cId="2726630313" sldId="261"/>
            <ac:picMk id="2" creationId="{7DC41586-C1F4-496B-9889-266E60857908}"/>
          </ac:picMkLst>
        </pc:picChg>
        <pc:picChg chg="add mod">
          <ac:chgData name="Dương Nguyễn" userId="5838bb5f711c8c4a" providerId="LiveId" clId="{E9101EAF-D0F7-45FD-A2DE-E9BFDA6E62AC}" dt="2021-02-06T12:40:37.590" v="1036" actId="164"/>
          <ac:picMkLst>
            <pc:docMk/>
            <pc:sldMk cId="2726630313" sldId="261"/>
            <ac:picMk id="36" creationId="{F0E48430-E378-4366-AE66-CCA5DFB2CCDE}"/>
          </ac:picMkLst>
        </pc:picChg>
        <pc:picChg chg="add mod">
          <ac:chgData name="Dương Nguyễn" userId="5838bb5f711c8c4a" providerId="LiveId" clId="{E9101EAF-D0F7-45FD-A2DE-E9BFDA6E62AC}" dt="2021-02-06T12:40:30.516" v="1035" actId="164"/>
          <ac:picMkLst>
            <pc:docMk/>
            <pc:sldMk cId="2726630313" sldId="261"/>
            <ac:picMk id="38" creationId="{865C694D-7053-4B85-BDD3-278785DC288C}"/>
          </ac:picMkLst>
        </pc:picChg>
        <pc:picChg chg="add mod">
          <ac:chgData name="Dương Nguyễn" userId="5838bb5f711c8c4a" providerId="LiveId" clId="{E9101EAF-D0F7-45FD-A2DE-E9BFDA6E62AC}" dt="2021-02-06T12:40:27.465" v="1034" actId="164"/>
          <ac:picMkLst>
            <pc:docMk/>
            <pc:sldMk cId="2726630313" sldId="261"/>
            <ac:picMk id="40" creationId="{7F339716-3FED-44E9-817A-F1690E14EAD4}"/>
          </ac:picMkLst>
        </pc:picChg>
        <pc:picChg chg="add mod">
          <ac:chgData name="Dương Nguyễn" userId="5838bb5f711c8c4a" providerId="LiveId" clId="{E9101EAF-D0F7-45FD-A2DE-E9BFDA6E62AC}" dt="2021-02-06T12:40:22.229" v="1033" actId="164"/>
          <ac:picMkLst>
            <pc:docMk/>
            <pc:sldMk cId="2726630313" sldId="261"/>
            <ac:picMk id="42" creationId="{14FEA95D-32F4-4AA5-979B-40901351E71D}"/>
          </ac:picMkLst>
        </pc:picChg>
        <pc:picChg chg="add mod">
          <ac:chgData name="Dương Nguyễn" userId="5838bb5f711c8c4a" providerId="LiveId" clId="{E9101EAF-D0F7-45FD-A2DE-E9BFDA6E62AC}" dt="2021-02-06T13:32:40.994" v="1274" actId="14861"/>
          <ac:picMkLst>
            <pc:docMk/>
            <pc:sldMk cId="2726630313" sldId="261"/>
            <ac:picMk id="58" creationId="{9B92F053-59BE-4001-B38F-AE1DD1EC400E}"/>
          </ac:picMkLst>
        </pc:picChg>
        <pc:picChg chg="add mod">
          <ac:chgData name="Dương Nguyễn" userId="5838bb5f711c8c4a" providerId="LiveId" clId="{E9101EAF-D0F7-45FD-A2DE-E9BFDA6E62AC}" dt="2021-02-06T13:30:06.855" v="1212" actId="27614"/>
          <ac:picMkLst>
            <pc:docMk/>
            <pc:sldMk cId="2726630313" sldId="261"/>
            <ac:picMk id="61" creationId="{0A0631D9-2D3C-4F65-9AF6-162E2E09377B}"/>
          </ac:picMkLst>
        </pc:picChg>
        <pc:picChg chg="add mod">
          <ac:chgData name="Dương Nguyễn" userId="5838bb5f711c8c4a" providerId="LiveId" clId="{E9101EAF-D0F7-45FD-A2DE-E9BFDA6E62AC}" dt="2021-02-06T13:30:02.645" v="1211" actId="1076"/>
          <ac:picMkLst>
            <pc:docMk/>
            <pc:sldMk cId="2726630313" sldId="261"/>
            <ac:picMk id="62" creationId="{A17AC5C1-4A70-43DE-AB00-68B61275EE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57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30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90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35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61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25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34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4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40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04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10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AF869-E9C6-49B2-8C7D-BD76E16FDC62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8839A-2ABB-4078-8D66-FF9A67A936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17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microsoft.com/office/2007/relationships/hdphoto" Target="../media/hdphoto3.wdp"/><Relationship Id="rId7" Type="http://schemas.openxmlformats.org/officeDocument/2006/relationships/image" Target="../media/image2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sv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43A293-72D1-464B-B075-8E727EA5B3B1}"/>
              </a:ext>
            </a:extLst>
          </p:cNvPr>
          <p:cNvSpPr/>
          <p:nvPr/>
        </p:nvSpPr>
        <p:spPr>
          <a:xfrm>
            <a:off x="0" y="-791308"/>
            <a:ext cx="12192000" cy="8440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</p:spTree>
    <p:extLst>
      <p:ext uri="{BB962C8B-B14F-4D97-AF65-F5344CB8AC3E}">
        <p14:creationId xmlns:p14="http://schemas.microsoft.com/office/powerpoint/2010/main" val="4290744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ountain - 32290">
            <a:hlinkClick r:id="" action="ppaction://media"/>
            <a:extLst>
              <a:ext uri="{FF2B5EF4-FFF2-40B4-BE49-F238E27FC236}">
                <a16:creationId xmlns:a16="http://schemas.microsoft.com/office/drawing/2014/main" id="{F517BD11-9651-492E-A865-2C293F89C7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08645" y="3429000"/>
            <a:ext cx="15005538" cy="84406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E401E6-D4ED-4023-95DB-AB3EEA7FD143}"/>
              </a:ext>
            </a:extLst>
          </p:cNvPr>
          <p:cNvSpPr/>
          <p:nvPr/>
        </p:nvSpPr>
        <p:spPr>
          <a:xfrm>
            <a:off x="-1408645" y="3429000"/>
            <a:ext cx="15007414" cy="8440615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9" name="Slide Zoom 128">
                <a:extLst>
                  <a:ext uri="{FF2B5EF4-FFF2-40B4-BE49-F238E27FC236}">
                    <a16:creationId xmlns:a16="http://schemas.microsoft.com/office/drawing/2014/main" id="{A3E08CE5-5E3A-40F8-9F6A-19DEF15CDA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2186568"/>
                  </p:ext>
                </p:extLst>
              </p:nvPr>
            </p:nvGraphicFramePr>
            <p:xfrm>
              <a:off x="226768" y="5626240"/>
              <a:ext cx="2863161" cy="3389614"/>
            </p:xfrm>
            <a:graphic>
              <a:graphicData uri="http://schemas.microsoft.com/office/powerpoint/2016/slidezoom">
                <pslz:sldZm>
                  <pslz:sldZmObj sldId="257" cId="3530635122">
                    <pslz:zmPr id="{F74ABF5E-4D3C-4B9F-9C4E-23DD74A98245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3161" cy="33896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9" name="Slide Zoom 128">
                <a:extLst>
                  <a:ext uri="{FF2B5EF4-FFF2-40B4-BE49-F238E27FC236}">
                    <a16:creationId xmlns:a16="http://schemas.microsoft.com/office/drawing/2014/main" id="{A3E08CE5-5E3A-40F8-9F6A-19DEF15CDA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68" y="5626240"/>
                <a:ext cx="2863161" cy="338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1" name="Slide Zoom 130">
                <a:extLst>
                  <a:ext uri="{FF2B5EF4-FFF2-40B4-BE49-F238E27FC236}">
                    <a16:creationId xmlns:a16="http://schemas.microsoft.com/office/drawing/2014/main" id="{2FDE84BE-5967-4F1A-B20F-93C37C4BDA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9679688"/>
                  </p:ext>
                </p:extLst>
              </p:nvPr>
            </p:nvGraphicFramePr>
            <p:xfrm>
              <a:off x="3284581" y="5626238"/>
              <a:ext cx="2816982" cy="3389615"/>
            </p:xfrm>
            <a:graphic>
              <a:graphicData uri="http://schemas.microsoft.com/office/powerpoint/2016/slidezoom">
                <pslz:sldZm>
                  <pslz:sldZmObj sldId="258" cId="2712156827">
                    <pslz:zmPr id="{704DE566-7D5D-479B-BAEF-9C3EB3AF8251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16982" cy="338961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1" name="Slide Zoom 130">
                <a:extLst>
                  <a:ext uri="{FF2B5EF4-FFF2-40B4-BE49-F238E27FC236}">
                    <a16:creationId xmlns:a16="http://schemas.microsoft.com/office/drawing/2014/main" id="{2FDE84BE-5967-4F1A-B20F-93C37C4BDA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4581" y="5626238"/>
                <a:ext cx="2816982" cy="3389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3" name="Slide Zoom 132">
                <a:extLst>
                  <a:ext uri="{FF2B5EF4-FFF2-40B4-BE49-F238E27FC236}">
                    <a16:creationId xmlns:a16="http://schemas.microsoft.com/office/drawing/2014/main" id="{6FBD6771-289B-4F8F-858B-F43158F8A3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3589913"/>
                  </p:ext>
                </p:extLst>
              </p:nvPr>
            </p:nvGraphicFramePr>
            <p:xfrm>
              <a:off x="6296220" y="5626237"/>
              <a:ext cx="2761567" cy="3389615"/>
            </p:xfrm>
            <a:graphic>
              <a:graphicData uri="http://schemas.microsoft.com/office/powerpoint/2016/slidezoom">
                <pslz:sldZm>
                  <pslz:sldZmObj sldId="259" cId="1578617671">
                    <pslz:zmPr id="{FCEB5727-9581-4CB1-9B6B-30F4E243550F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1567" cy="338961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3" name="Slide Zoom 132">
                <a:extLst>
                  <a:ext uri="{FF2B5EF4-FFF2-40B4-BE49-F238E27FC236}">
                    <a16:creationId xmlns:a16="http://schemas.microsoft.com/office/drawing/2014/main" id="{6FBD6771-289B-4F8F-858B-F43158F8A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220" y="5626237"/>
                <a:ext cx="2761567" cy="3389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5" name="Slide Zoom 134">
                <a:extLst>
                  <a:ext uri="{FF2B5EF4-FFF2-40B4-BE49-F238E27FC236}">
                    <a16:creationId xmlns:a16="http://schemas.microsoft.com/office/drawing/2014/main" id="{2CC354AC-CBF1-4CBA-9279-796B835C8B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4836442"/>
                  </p:ext>
                </p:extLst>
              </p:nvPr>
            </p:nvGraphicFramePr>
            <p:xfrm>
              <a:off x="9252438" y="5626240"/>
              <a:ext cx="2715385" cy="3389614"/>
            </p:xfrm>
            <a:graphic>
              <a:graphicData uri="http://schemas.microsoft.com/office/powerpoint/2016/slidezoom">
                <pslz:sldZm>
                  <pslz:sldZmObj sldId="260" cId="136673293">
                    <pslz:zmPr id="{3F7CCEAB-B946-4490-B058-3916597979F6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15385" cy="338961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5" name="Slide Zoom 134">
                <a:extLst>
                  <a:ext uri="{FF2B5EF4-FFF2-40B4-BE49-F238E27FC236}">
                    <a16:creationId xmlns:a16="http://schemas.microsoft.com/office/drawing/2014/main" id="{2CC354AC-CBF1-4CBA-9279-796B835C8B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2438" y="5626240"/>
                <a:ext cx="2715385" cy="3389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811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cks in the water&#10;&#10;Description automatically generated with low confidence">
            <a:extLst>
              <a:ext uri="{FF2B5EF4-FFF2-40B4-BE49-F238E27FC236}">
                <a16:creationId xmlns:a16="http://schemas.microsoft.com/office/drawing/2014/main" id="{DD260730-BDEE-498C-BD30-0398E2D82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75" b="5871"/>
          <a:stretch/>
        </p:blipFill>
        <p:spPr>
          <a:xfrm>
            <a:off x="-1406745" y="-789730"/>
            <a:ext cx="15005514" cy="84390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991C784-4CF5-491D-BAD6-48CD5BBCC73B}"/>
              </a:ext>
            </a:extLst>
          </p:cNvPr>
          <p:cNvGrpSpPr/>
          <p:nvPr/>
        </p:nvGrpSpPr>
        <p:grpSpPr>
          <a:xfrm>
            <a:off x="-254558" y="1856328"/>
            <a:ext cx="3121071" cy="3790598"/>
            <a:chOff x="936172" y="2151203"/>
            <a:chExt cx="2535870" cy="29781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solidFill>
              <a:schemeClr val="bg1">
                <a:alpha val="46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21" name="Graphic 20" descr="Homeopathy with solid fill">
              <a:extLst>
                <a:ext uri="{FF2B5EF4-FFF2-40B4-BE49-F238E27FC236}">
                  <a16:creationId xmlns:a16="http://schemas.microsoft.com/office/drawing/2014/main" id="{8F4FAEBB-CE6D-42E5-A56B-36B7F941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74853" y="2160706"/>
              <a:ext cx="1764297" cy="176429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5"/>
              <a:ext cx="2290146" cy="969850"/>
              <a:chOff x="2539547" y="2554023"/>
              <a:chExt cx="1479550" cy="62657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9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OPTION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3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723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Lorem ipsum dolor sit amet, consectetuer adipiscing elit</a:t>
                </a:r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. 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8AA1AD-05AD-42BE-ABE4-3496AB2E3A87}"/>
              </a:ext>
            </a:extLst>
          </p:cNvPr>
          <p:cNvGrpSpPr/>
          <p:nvPr/>
        </p:nvGrpSpPr>
        <p:grpSpPr>
          <a:xfrm>
            <a:off x="5720861" y="5074310"/>
            <a:ext cx="1106027" cy="1106027"/>
            <a:chOff x="5791197" y="4765812"/>
            <a:chExt cx="898647" cy="89864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3F9E8DB-8BB0-46AD-8B22-BB7759BD4DF0}"/>
                </a:ext>
              </a:extLst>
            </p:cNvPr>
            <p:cNvSpPr/>
            <p:nvPr/>
          </p:nvSpPr>
          <p:spPr>
            <a:xfrm>
              <a:off x="5791197" y="4765812"/>
              <a:ext cx="898647" cy="8986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38" name="Graphic 37" descr="Aperture with solid fill">
              <a:extLst>
                <a:ext uri="{FF2B5EF4-FFF2-40B4-BE49-F238E27FC236}">
                  <a16:creationId xmlns:a16="http://schemas.microsoft.com/office/drawing/2014/main" id="{95930062-3C32-4B9C-97E4-7ECBF657D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17756" y="4882381"/>
              <a:ext cx="665507" cy="66550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A7A66-8A80-4BC0-B893-D905273F1B6B}"/>
              </a:ext>
            </a:extLst>
          </p:cNvPr>
          <p:cNvGrpSpPr/>
          <p:nvPr/>
        </p:nvGrpSpPr>
        <p:grpSpPr>
          <a:xfrm>
            <a:off x="5720862" y="3672881"/>
            <a:ext cx="1106027" cy="1106027"/>
            <a:chOff x="5791198" y="3627151"/>
            <a:chExt cx="898647" cy="89864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BFC141-A7F4-4499-BFDD-EAC3D5EE0DF3}"/>
                </a:ext>
              </a:extLst>
            </p:cNvPr>
            <p:cNvSpPr/>
            <p:nvPr/>
          </p:nvSpPr>
          <p:spPr>
            <a:xfrm>
              <a:off x="5791198" y="3627151"/>
              <a:ext cx="898647" cy="8986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40" name="Graphic 39" descr="Asian Temple with solid fill">
              <a:extLst>
                <a:ext uri="{FF2B5EF4-FFF2-40B4-BE49-F238E27FC236}">
                  <a16:creationId xmlns:a16="http://schemas.microsoft.com/office/drawing/2014/main" id="{3231A19C-FC6E-4C66-A482-E0A7A11F2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9263" y="3705214"/>
              <a:ext cx="665507" cy="66550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9763A4-4234-497D-8EDF-6149150E0621}"/>
              </a:ext>
            </a:extLst>
          </p:cNvPr>
          <p:cNvGrpSpPr/>
          <p:nvPr/>
        </p:nvGrpSpPr>
        <p:grpSpPr>
          <a:xfrm>
            <a:off x="5720863" y="2271452"/>
            <a:ext cx="1106027" cy="1106027"/>
            <a:chOff x="5791199" y="2488490"/>
            <a:chExt cx="898647" cy="89864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17ED75B-ED16-4F51-8C1A-D4089A4CB9BE}"/>
                </a:ext>
              </a:extLst>
            </p:cNvPr>
            <p:cNvSpPr/>
            <p:nvPr/>
          </p:nvSpPr>
          <p:spPr>
            <a:xfrm>
              <a:off x="5791199" y="2488490"/>
              <a:ext cx="898647" cy="8986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42" name="Graphic 41" descr="Atom with solid fill">
              <a:extLst>
                <a:ext uri="{FF2B5EF4-FFF2-40B4-BE49-F238E27FC236}">
                  <a16:creationId xmlns:a16="http://schemas.microsoft.com/office/drawing/2014/main" id="{2FCBCF00-358E-423C-9AEC-13003220B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39403" y="2587951"/>
              <a:ext cx="665507" cy="66550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F2ED8F-2AFC-43D9-90A8-EF858451D953}"/>
              </a:ext>
            </a:extLst>
          </p:cNvPr>
          <p:cNvGrpSpPr/>
          <p:nvPr/>
        </p:nvGrpSpPr>
        <p:grpSpPr>
          <a:xfrm>
            <a:off x="5720865" y="870023"/>
            <a:ext cx="1106027" cy="1106027"/>
            <a:chOff x="5791200" y="1349829"/>
            <a:chExt cx="898647" cy="89864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F032A4B-5CDF-4169-B463-683C630DB2AE}"/>
                </a:ext>
              </a:extLst>
            </p:cNvPr>
            <p:cNvSpPr/>
            <p:nvPr/>
          </p:nvSpPr>
          <p:spPr>
            <a:xfrm>
              <a:off x="5791200" y="1349829"/>
              <a:ext cx="898647" cy="8986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pic>
          <p:nvPicPr>
            <p:cNvPr id="44" name="Graphic 43" descr="Avocado with solid fill">
              <a:extLst>
                <a:ext uri="{FF2B5EF4-FFF2-40B4-BE49-F238E27FC236}">
                  <a16:creationId xmlns:a16="http://schemas.microsoft.com/office/drawing/2014/main" id="{286906E6-C8EF-4D63-8FAA-ADF47DF0A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48860" y="1511405"/>
              <a:ext cx="665507" cy="66550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497CF0-1ACA-4AF1-88DF-6DA7352BBCE3}"/>
              </a:ext>
            </a:extLst>
          </p:cNvPr>
          <p:cNvGrpSpPr/>
          <p:nvPr/>
        </p:nvGrpSpPr>
        <p:grpSpPr>
          <a:xfrm>
            <a:off x="7097157" y="631682"/>
            <a:ext cx="5349402" cy="1322941"/>
            <a:chOff x="6909439" y="1156177"/>
            <a:chExt cx="4346389" cy="107489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6D288F-BCC3-488E-9EE3-A28499658A23}"/>
                </a:ext>
              </a:extLst>
            </p:cNvPr>
            <p:cNvSpPr txBox="1"/>
            <p:nvPr/>
          </p:nvSpPr>
          <p:spPr>
            <a:xfrm>
              <a:off x="6909440" y="1602145"/>
              <a:ext cx="4346388" cy="62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15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Lorem ipsum dolor sit amet, consectetuer adipiscing elit</a:t>
              </a:r>
              <a:r>
                <a:rPr lang="fr-FR" sz="2215">
                  <a:solidFill>
                    <a:schemeClr val="bg1"/>
                  </a:solidFill>
                  <a:latin typeface="Tw Cen MT" panose="020B0602020104020603" pitchFamily="34" charset="0"/>
                </a:rPr>
                <a:t>.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B7F1018-F7CE-4C48-98DB-047736886ED2}"/>
                </a:ext>
              </a:extLst>
            </p:cNvPr>
            <p:cNvSpPr txBox="1"/>
            <p:nvPr/>
          </p:nvSpPr>
          <p:spPr>
            <a:xfrm>
              <a:off x="6909439" y="1156177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chemeClr val="bg1"/>
                  </a:solidFill>
                  <a:latin typeface="Tw Cen MT" panose="020B0602020104020603" pitchFamily="34" charset="0"/>
                </a:rPr>
                <a:t>Heading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3E28AE-F617-43E4-8479-4475FD0A11E1}"/>
              </a:ext>
            </a:extLst>
          </p:cNvPr>
          <p:cNvGrpSpPr/>
          <p:nvPr/>
        </p:nvGrpSpPr>
        <p:grpSpPr>
          <a:xfrm>
            <a:off x="7097157" y="2071884"/>
            <a:ext cx="5349402" cy="1322941"/>
            <a:chOff x="6909439" y="2326341"/>
            <a:chExt cx="4346389" cy="107489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982351-2B8B-4EF2-9632-631B813E3A13}"/>
                </a:ext>
              </a:extLst>
            </p:cNvPr>
            <p:cNvSpPr txBox="1"/>
            <p:nvPr/>
          </p:nvSpPr>
          <p:spPr>
            <a:xfrm>
              <a:off x="6909440" y="2772309"/>
              <a:ext cx="4346388" cy="62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15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Lorem ipsum dolor sit amet, consectetuer adipiscing elit</a:t>
              </a:r>
              <a:r>
                <a:rPr lang="fr-FR" sz="2215">
                  <a:solidFill>
                    <a:schemeClr val="bg1"/>
                  </a:solidFill>
                  <a:latin typeface="Tw Cen MT" panose="020B0602020104020603" pitchFamily="34" charset="0"/>
                </a:rPr>
                <a:t>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A707CE-91CA-48DD-AD15-8FBF22DFAE03}"/>
                </a:ext>
              </a:extLst>
            </p:cNvPr>
            <p:cNvSpPr txBox="1"/>
            <p:nvPr/>
          </p:nvSpPr>
          <p:spPr>
            <a:xfrm>
              <a:off x="6909439" y="2326341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chemeClr val="bg1"/>
                  </a:solidFill>
                  <a:latin typeface="Tw Cen MT" panose="020B0602020104020603" pitchFamily="34" charset="0"/>
                </a:rPr>
                <a:t>Heading 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BEB18-3888-4E2B-9034-189D2717553D}"/>
              </a:ext>
            </a:extLst>
          </p:cNvPr>
          <p:cNvGrpSpPr/>
          <p:nvPr/>
        </p:nvGrpSpPr>
        <p:grpSpPr>
          <a:xfrm>
            <a:off x="7097157" y="3512086"/>
            <a:ext cx="5349402" cy="1322941"/>
            <a:chOff x="6909439" y="3496505"/>
            <a:chExt cx="4346389" cy="107489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97D328-B8BF-47AB-B3AA-3C4EFE538975}"/>
                </a:ext>
              </a:extLst>
            </p:cNvPr>
            <p:cNvSpPr txBox="1"/>
            <p:nvPr/>
          </p:nvSpPr>
          <p:spPr>
            <a:xfrm>
              <a:off x="6909440" y="3942473"/>
              <a:ext cx="4346388" cy="62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15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Lorem ipsum dolor sit amet, consectetuer adipiscing elit</a:t>
              </a:r>
              <a:r>
                <a:rPr lang="fr-FR" sz="2215">
                  <a:solidFill>
                    <a:schemeClr val="bg1"/>
                  </a:solidFill>
                  <a:latin typeface="Tw Cen MT" panose="020B0602020104020603" pitchFamily="34" charset="0"/>
                </a:rPr>
                <a:t>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65CEFB-A9D5-4D32-9F5A-B894C8601C2F}"/>
                </a:ext>
              </a:extLst>
            </p:cNvPr>
            <p:cNvSpPr txBox="1"/>
            <p:nvPr/>
          </p:nvSpPr>
          <p:spPr>
            <a:xfrm>
              <a:off x="6909439" y="3496505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chemeClr val="bg1"/>
                  </a:solidFill>
                  <a:latin typeface="Tw Cen MT" panose="020B0602020104020603" pitchFamily="34" charset="0"/>
                </a:rPr>
                <a:t>Heading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E8151-38E3-48C1-97C3-4F95ACC23912}"/>
              </a:ext>
            </a:extLst>
          </p:cNvPr>
          <p:cNvGrpSpPr/>
          <p:nvPr/>
        </p:nvGrpSpPr>
        <p:grpSpPr>
          <a:xfrm>
            <a:off x="7097157" y="4952284"/>
            <a:ext cx="5349402" cy="1322941"/>
            <a:chOff x="6909439" y="4666669"/>
            <a:chExt cx="4346389" cy="107489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1C543A6-85C9-42D5-BEE1-74B2F192966F}"/>
                </a:ext>
              </a:extLst>
            </p:cNvPr>
            <p:cNvSpPr txBox="1"/>
            <p:nvPr/>
          </p:nvSpPr>
          <p:spPr>
            <a:xfrm>
              <a:off x="6909440" y="5112637"/>
              <a:ext cx="4346388" cy="62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15" dirty="0">
                  <a:solidFill>
                    <a:schemeClr val="bg1"/>
                  </a:solidFill>
                  <a:latin typeface="Tw Cen MT" panose="020B0602020104020603" pitchFamily="34" charset="0"/>
                </a:rPr>
                <a:t>Lorem ipsum dolor sit amet, consectetuer adipiscing elit</a:t>
              </a:r>
              <a:r>
                <a:rPr lang="fr-FR" sz="2215">
                  <a:solidFill>
                    <a:schemeClr val="bg1"/>
                  </a:solidFill>
                  <a:latin typeface="Tw Cen MT" panose="020B0602020104020603" pitchFamily="34" charset="0"/>
                </a:rPr>
                <a:t>.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AB788-AB0F-422E-A944-A3769A18E7B5}"/>
                </a:ext>
              </a:extLst>
            </p:cNvPr>
            <p:cNvSpPr txBox="1"/>
            <p:nvPr/>
          </p:nvSpPr>
          <p:spPr>
            <a:xfrm>
              <a:off x="6909439" y="4666669"/>
              <a:ext cx="4346389" cy="50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446" b="1">
                  <a:solidFill>
                    <a:schemeClr val="bg1"/>
                  </a:solidFill>
                  <a:latin typeface="Tw Cen MT" panose="020B0602020104020603" pitchFamily="34" charset="0"/>
                </a:rPr>
                <a:t>Heading 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BB53F2-0465-4FDE-AA24-A42B64E13BB8}"/>
              </a:ext>
            </a:extLst>
          </p:cNvPr>
          <p:cNvGrpSpPr/>
          <p:nvPr/>
        </p:nvGrpSpPr>
        <p:grpSpPr>
          <a:xfrm>
            <a:off x="2082651" y="1336231"/>
            <a:ext cx="1106026" cy="1106027"/>
            <a:chOff x="2835154" y="1728623"/>
            <a:chExt cx="898646" cy="89864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FA06BE1-6A02-4813-B7C6-87F47D537008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EDA121-0C46-45F2-881C-8A790DA1986F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latin typeface="Tw Cen MT" panose="020B0602020104020603" pitchFamily="34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6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2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3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86000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86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86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3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3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4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4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 p14:presetBounceEnd="86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4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4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2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0776E5E1-57B0-4D8F-9371-D2D2C24E2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69" y="-791308"/>
            <a:ext cx="15005538" cy="84406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2AAD4E-9052-4D46-91FD-4DEB56366447}"/>
              </a:ext>
            </a:extLst>
          </p:cNvPr>
          <p:cNvSpPr txBox="1"/>
          <p:nvPr/>
        </p:nvSpPr>
        <p:spPr>
          <a:xfrm>
            <a:off x="5052507" y="1796438"/>
            <a:ext cx="6912638" cy="4183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954" dirty="0">
                <a:solidFill>
                  <a:schemeClr val="bg1"/>
                </a:solidFill>
                <a:latin typeface="Gill Sans Nova Light" panose="020B0604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fr-FR" sz="2954" dirty="0">
              <a:solidFill>
                <a:schemeClr val="bg1"/>
              </a:solidFill>
              <a:latin typeface="Gill Sans Nova Light" panose="020B0604020202020204" pitchFamily="34" charset="0"/>
            </a:endParaRPr>
          </a:p>
          <a:p>
            <a:r>
              <a:rPr lang="fr-FR" sz="2954" dirty="0">
                <a:solidFill>
                  <a:schemeClr val="bg1"/>
                </a:solidFill>
                <a:latin typeface="Gill Sans Nova Light" panose="020B0604020202020204" pitchFamily="34" charset="0"/>
              </a:rPr>
              <a:t>Nunc viverra imperdiet enim. Fusce est. Vivamus a tellus.</a:t>
            </a:r>
          </a:p>
          <a:p>
            <a:endParaRPr lang="fr-FR" sz="2954">
              <a:solidFill>
                <a:schemeClr val="bg1"/>
              </a:solidFill>
              <a:latin typeface="Gill Sans Nova Light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6A5CE0-E8C4-4C23-93AB-6F2AEC1223B8}"/>
              </a:ext>
            </a:extLst>
          </p:cNvPr>
          <p:cNvSpPr txBox="1"/>
          <p:nvPr/>
        </p:nvSpPr>
        <p:spPr>
          <a:xfrm>
            <a:off x="5052507" y="921020"/>
            <a:ext cx="3513154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17" b="1">
                <a:solidFill>
                  <a:schemeClr val="bg1"/>
                </a:solidFill>
                <a:latin typeface="Tw Cen MT" panose="020B0602020104020603" pitchFamily="34" charset="0"/>
              </a:rPr>
              <a:t>HEADING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BE7FD4-6839-437B-8C93-56320ED93925}"/>
              </a:ext>
            </a:extLst>
          </p:cNvPr>
          <p:cNvSpPr/>
          <p:nvPr/>
        </p:nvSpPr>
        <p:spPr>
          <a:xfrm>
            <a:off x="5203723" y="4308780"/>
            <a:ext cx="3033454" cy="56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CC03B4-76E3-42BA-84BE-95970835121C}"/>
              </a:ext>
            </a:extLst>
          </p:cNvPr>
          <p:cNvSpPr/>
          <p:nvPr/>
        </p:nvSpPr>
        <p:spPr>
          <a:xfrm>
            <a:off x="5203723" y="5751251"/>
            <a:ext cx="2167749" cy="69256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954" b="1">
                <a:latin typeface="Gill Sans Nova Light" panose="020B0302020104020203" pitchFamily="34" charset="0"/>
              </a:rPr>
              <a:t>Read more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0B6868-D55D-47E2-B21A-C0739577DE78}"/>
              </a:ext>
            </a:extLst>
          </p:cNvPr>
          <p:cNvGrpSpPr/>
          <p:nvPr/>
        </p:nvGrpSpPr>
        <p:grpSpPr>
          <a:xfrm>
            <a:off x="-254558" y="1856328"/>
            <a:ext cx="3121071" cy="3790598"/>
            <a:chOff x="936172" y="2151203"/>
            <a:chExt cx="2535870" cy="29781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solidFill>
              <a:schemeClr val="bg1">
                <a:alpha val="46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5"/>
              <a:ext cx="2290146" cy="969850"/>
              <a:chOff x="2539547" y="2554023"/>
              <a:chExt cx="1479550" cy="62657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9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OPTION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3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723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Lorem ipsum dolor sit amet, consectetuer adipiscing elit</a:t>
                </a:r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. </a:t>
                </a:r>
              </a:p>
            </p:txBody>
          </p:sp>
        </p:grpSp>
        <p:pic>
          <p:nvPicPr>
            <p:cNvPr id="15" name="Graphic 14" descr="Coffee with solid fill">
              <a:extLst>
                <a:ext uri="{FF2B5EF4-FFF2-40B4-BE49-F238E27FC236}">
                  <a16:creationId xmlns:a16="http://schemas.microsoft.com/office/drawing/2014/main" id="{3A505917-0A56-45AD-AAC1-5BD6A7F2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6493" y="2299455"/>
              <a:ext cx="1235227" cy="123522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59BF2B-EF38-4510-BD73-1FEC551E536B}"/>
              </a:ext>
            </a:extLst>
          </p:cNvPr>
          <p:cNvGrpSpPr/>
          <p:nvPr/>
        </p:nvGrpSpPr>
        <p:grpSpPr>
          <a:xfrm>
            <a:off x="2082651" y="1336231"/>
            <a:ext cx="1106026" cy="1106027"/>
            <a:chOff x="2835154" y="1728623"/>
            <a:chExt cx="898646" cy="89864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F61241-2540-4A9E-B40B-667E54CF91D8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753CCB-3405-4950-8A9C-176686B602A1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latin typeface="Tw Cen MT" panose="020B0602020104020603" pitchFamily="34" charset="0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21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8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6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8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8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3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4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86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4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6" grpId="0"/>
          <p:bldP spid="27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4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6" grpId="0"/>
          <p:bldP spid="27" grpId="0" animBg="1"/>
          <p:bldP spid="28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8D559120-CCD7-443A-A61C-CF0AA5F28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69" y="-789241"/>
            <a:ext cx="15005538" cy="848880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9FBBF4-F5EB-4E91-9D6E-27DEC1BC9CC8}"/>
              </a:ext>
            </a:extLst>
          </p:cNvPr>
          <p:cNvGrpSpPr/>
          <p:nvPr/>
        </p:nvGrpSpPr>
        <p:grpSpPr>
          <a:xfrm>
            <a:off x="-254558" y="1856328"/>
            <a:ext cx="3121071" cy="3790598"/>
            <a:chOff x="936172" y="2151203"/>
            <a:chExt cx="2535870" cy="29781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solidFill>
              <a:schemeClr val="bg1">
                <a:alpha val="46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5"/>
              <a:ext cx="2290146" cy="969850"/>
              <a:chOff x="2539547" y="2554023"/>
              <a:chExt cx="1479550" cy="62657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9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OPTION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3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723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Lorem ipsum dolor sit amet, consectetuer adipiscing elit</a:t>
                </a:r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. </a:t>
                </a:r>
              </a:p>
            </p:txBody>
          </p:sp>
        </p:grpSp>
        <p:pic>
          <p:nvPicPr>
            <p:cNvPr id="16" name="Graphic 15" descr="Confetti ball with solid fill">
              <a:extLst>
                <a:ext uri="{FF2B5EF4-FFF2-40B4-BE49-F238E27FC236}">
                  <a16:creationId xmlns:a16="http://schemas.microsoft.com/office/drawing/2014/main" id="{A7B496D0-C8B2-4581-B6CB-389C8C1C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7488" y="2496356"/>
              <a:ext cx="1173238" cy="1173238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0346530-E369-4BA2-998D-780D9B0F1DB5}"/>
              </a:ext>
            </a:extLst>
          </p:cNvPr>
          <p:cNvSpPr/>
          <p:nvPr/>
        </p:nvSpPr>
        <p:spPr>
          <a:xfrm>
            <a:off x="5640475" y="561125"/>
            <a:ext cx="2143648" cy="1839966"/>
          </a:xfrm>
          <a:prstGeom prst="rect">
            <a:avLst/>
          </a:prstGeom>
          <a:blipFill>
            <a:blip r:embed="rId6"/>
            <a:srcRect/>
            <a:stretch>
              <a:fillRect l="-15397" r="-1539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7A3363-7A34-4004-B4A2-891FA0A8B8CB}"/>
              </a:ext>
            </a:extLst>
          </p:cNvPr>
          <p:cNvSpPr/>
          <p:nvPr/>
        </p:nvSpPr>
        <p:spPr>
          <a:xfrm>
            <a:off x="7971692" y="561125"/>
            <a:ext cx="2143648" cy="1839966"/>
          </a:xfrm>
          <a:prstGeom prst="rect">
            <a:avLst/>
          </a:prstGeom>
          <a:blipFill>
            <a:blip r:embed="rId7"/>
            <a:srcRect/>
            <a:stretch>
              <a:fillRect l="-46043" t="-13249" r="-16823" b="-132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8829D6-CCC9-4062-9A43-52DE5F6118F7}"/>
              </a:ext>
            </a:extLst>
          </p:cNvPr>
          <p:cNvSpPr/>
          <p:nvPr/>
        </p:nvSpPr>
        <p:spPr>
          <a:xfrm>
            <a:off x="7971692" y="2606523"/>
            <a:ext cx="2143648" cy="1839966"/>
          </a:xfrm>
          <a:prstGeom prst="rect">
            <a:avLst/>
          </a:prstGeom>
          <a:blipFill>
            <a:blip r:embed="rId8"/>
            <a:stretch>
              <a:fillRect l="-8663" t="-199" r="-20591" b="1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F88945-8704-465D-904D-EB3D38EC8C37}"/>
              </a:ext>
            </a:extLst>
          </p:cNvPr>
          <p:cNvSpPr/>
          <p:nvPr/>
        </p:nvSpPr>
        <p:spPr>
          <a:xfrm>
            <a:off x="10302910" y="589911"/>
            <a:ext cx="2143648" cy="1839966"/>
          </a:xfrm>
          <a:prstGeom prst="rect">
            <a:avLst/>
          </a:prstGeom>
          <a:blipFill>
            <a:blip r:embed="rId9"/>
            <a:srcRect/>
            <a:stretch>
              <a:fillRect l="-8663" t="-199" r="-20591" b="1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52344F-4B2F-4518-962C-E79915DCDF19}"/>
              </a:ext>
            </a:extLst>
          </p:cNvPr>
          <p:cNvSpPr/>
          <p:nvPr/>
        </p:nvSpPr>
        <p:spPr>
          <a:xfrm>
            <a:off x="5632530" y="4629860"/>
            <a:ext cx="2143648" cy="1839966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CEE1FC-3542-438E-9EFE-3F1938069460}"/>
              </a:ext>
            </a:extLst>
          </p:cNvPr>
          <p:cNvSpPr/>
          <p:nvPr/>
        </p:nvSpPr>
        <p:spPr>
          <a:xfrm>
            <a:off x="7953828" y="4651922"/>
            <a:ext cx="2143648" cy="1839966"/>
          </a:xfrm>
          <a:prstGeom prst="rect">
            <a:avLst/>
          </a:prstGeom>
          <a:blipFill>
            <a:blip r:embed="rId10"/>
            <a:srcRect/>
            <a:stretch>
              <a:fillRect l="-38110" t="-29577" r="-27048" b="11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6C0CE2-1176-40E3-BA35-435FA100F860}"/>
              </a:ext>
            </a:extLst>
          </p:cNvPr>
          <p:cNvSpPr/>
          <p:nvPr/>
        </p:nvSpPr>
        <p:spPr>
          <a:xfrm>
            <a:off x="10302910" y="2606523"/>
            <a:ext cx="2143648" cy="1839966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B4B078-AFEE-4AE8-9AB8-441D38FF839C}"/>
              </a:ext>
            </a:extLst>
          </p:cNvPr>
          <p:cNvSpPr/>
          <p:nvPr/>
        </p:nvSpPr>
        <p:spPr>
          <a:xfrm>
            <a:off x="10302910" y="4659101"/>
            <a:ext cx="2143648" cy="1839966"/>
          </a:xfrm>
          <a:prstGeom prst="rect">
            <a:avLst/>
          </a:prstGeom>
          <a:blipFill>
            <a:blip r:embed="rId11"/>
            <a:srcRect/>
            <a:stretch>
              <a:fillRect l="-59583" t="-25135" r="989" b="19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874D55-E222-4E7C-A91B-2FA3C4BA8DD8}"/>
              </a:ext>
            </a:extLst>
          </p:cNvPr>
          <p:cNvGrpSpPr/>
          <p:nvPr/>
        </p:nvGrpSpPr>
        <p:grpSpPr>
          <a:xfrm>
            <a:off x="2082651" y="1336231"/>
            <a:ext cx="1106026" cy="1106027"/>
            <a:chOff x="2835154" y="1728623"/>
            <a:chExt cx="898646" cy="89864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8B70B5-D4B6-4B7D-A8A9-D2489C016EED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78F7E2-B25A-462D-AB46-07B2DEDC0F90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latin typeface="Tw Cen MT" panose="020B0602020104020603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6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 p14:presetBounceEnd="86000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86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2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 p14:presetBounceEnd="86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2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 p14:presetBounceEnd="86000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33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 p14:presetBounceEnd="86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3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grpId="0" nodeType="withEffect" p14:presetBounceEnd="86000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4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4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86000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4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4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1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1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8D559120-CCD7-443A-A61C-CF0AA5F28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69" y="-789241"/>
            <a:ext cx="15005538" cy="84888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DB3B72-CD69-430F-A8A4-68B955414BDB}"/>
              </a:ext>
            </a:extLst>
          </p:cNvPr>
          <p:cNvGrpSpPr/>
          <p:nvPr/>
        </p:nvGrpSpPr>
        <p:grpSpPr>
          <a:xfrm>
            <a:off x="-254558" y="1856328"/>
            <a:ext cx="3121071" cy="3790598"/>
            <a:chOff x="936172" y="2151203"/>
            <a:chExt cx="2535870" cy="297817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08F473-928B-4B36-866E-E9FDF241EF23}"/>
                </a:ext>
              </a:extLst>
            </p:cNvPr>
            <p:cNvSpPr/>
            <p:nvPr/>
          </p:nvSpPr>
          <p:spPr>
            <a:xfrm>
              <a:off x="936172" y="2151203"/>
              <a:ext cx="2535870" cy="2978173"/>
            </a:xfrm>
            <a:prstGeom prst="roundRect">
              <a:avLst/>
            </a:prstGeom>
            <a:solidFill>
              <a:schemeClr val="bg1">
                <a:alpha val="46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D856F3-3DD5-4A34-931B-522EB83DD53F}"/>
                </a:ext>
              </a:extLst>
            </p:cNvPr>
            <p:cNvGrpSpPr/>
            <p:nvPr/>
          </p:nvGrpSpPr>
          <p:grpSpPr>
            <a:xfrm>
              <a:off x="1059034" y="3775025"/>
              <a:ext cx="2290146" cy="969850"/>
              <a:chOff x="2539547" y="2554023"/>
              <a:chExt cx="1479550" cy="62657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35CAC0-7E30-44D3-A9C1-C2513E6E45F7}"/>
                  </a:ext>
                </a:extLst>
              </p:cNvPr>
              <p:cNvSpPr txBox="1"/>
              <p:nvPr/>
            </p:nvSpPr>
            <p:spPr>
              <a:xfrm>
                <a:off x="2627212" y="2554023"/>
                <a:ext cx="1320800" cy="39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431" b="1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OPTION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6928B5-A715-4B14-97B6-AD19A9F8C324}"/>
                  </a:ext>
                </a:extLst>
              </p:cNvPr>
              <p:cNvSpPr txBox="1"/>
              <p:nvPr/>
            </p:nvSpPr>
            <p:spPr>
              <a:xfrm>
                <a:off x="2539547" y="2864570"/>
                <a:ext cx="1479550" cy="3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723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Lorem ipsum dolor sit amet, consectetuer adipiscing elit</a:t>
                </a:r>
                <a:r>
                  <a:rPr lang="fr-FR" sz="1723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. </a:t>
                </a:r>
              </a:p>
            </p:txBody>
          </p:sp>
        </p:grpSp>
        <p:pic>
          <p:nvPicPr>
            <p:cNvPr id="14" name="Graphic 13" descr="Genie Bottle with solid fill">
              <a:extLst>
                <a:ext uri="{FF2B5EF4-FFF2-40B4-BE49-F238E27FC236}">
                  <a16:creationId xmlns:a16="http://schemas.microsoft.com/office/drawing/2014/main" id="{943BCB96-39CF-4198-8DB6-D6516B9F8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6724" y="2372367"/>
              <a:ext cx="1273703" cy="1273703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9283C08-EC94-4FF5-828B-E0D5CAEE98CF}"/>
              </a:ext>
            </a:extLst>
          </p:cNvPr>
          <p:cNvSpPr/>
          <p:nvPr/>
        </p:nvSpPr>
        <p:spPr>
          <a:xfrm>
            <a:off x="4917087" y="-488106"/>
            <a:ext cx="7834214" cy="78342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B9CFB-271C-4562-94D3-1B12CDE966AC}"/>
              </a:ext>
            </a:extLst>
          </p:cNvPr>
          <p:cNvSpPr txBox="1"/>
          <p:nvPr/>
        </p:nvSpPr>
        <p:spPr>
          <a:xfrm>
            <a:off x="5965457" y="1958590"/>
            <a:ext cx="6481100" cy="384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8" dirty="0">
                <a:latin typeface="Gill Sans Nova Light" panose="020B0604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fr-FR" sz="2708" dirty="0">
              <a:latin typeface="Gill Sans Nova Light" panose="020B0604020202020204" pitchFamily="34" charset="0"/>
            </a:endParaRPr>
          </a:p>
          <a:p>
            <a:r>
              <a:rPr lang="fr-FR" sz="2708" dirty="0">
                <a:latin typeface="Gill Sans Nova Light" panose="020B0604020202020204" pitchFamily="34" charset="0"/>
              </a:rPr>
              <a:t>Nunc viverra imperdiet enim. Fusce est. Vivamus a tellus.</a:t>
            </a:r>
          </a:p>
          <a:p>
            <a:endParaRPr lang="fr-FR" sz="2708">
              <a:latin typeface="Gill Sans Nova Light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943F9-87F7-47DC-A9CA-23E7CF3836EE}"/>
              </a:ext>
            </a:extLst>
          </p:cNvPr>
          <p:cNvSpPr txBox="1"/>
          <p:nvPr/>
        </p:nvSpPr>
        <p:spPr>
          <a:xfrm>
            <a:off x="5965457" y="1083169"/>
            <a:ext cx="3513154" cy="9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17" b="1">
                <a:latin typeface="Tw Cen MT" panose="020B0602020104020603" pitchFamily="34" charset="0"/>
              </a:rPr>
              <a:t>HEADING</a:t>
            </a:r>
          </a:p>
        </p:txBody>
      </p:sp>
      <p:pic>
        <p:nvPicPr>
          <p:cNvPr id="4" name="Picture 3" descr="A close - up of a fire&#10;&#10;Description automatically generated with low confidence">
            <a:extLst>
              <a:ext uri="{FF2B5EF4-FFF2-40B4-BE49-F238E27FC236}">
                <a16:creationId xmlns:a16="http://schemas.microsoft.com/office/drawing/2014/main" id="{10D43A3D-4C4E-4318-9D74-22059C22EA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190" y="652329"/>
            <a:ext cx="1218117" cy="121811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49E7A1E-FAD5-49E0-BA7C-FE069C42B62B}"/>
              </a:ext>
            </a:extLst>
          </p:cNvPr>
          <p:cNvGrpSpPr/>
          <p:nvPr/>
        </p:nvGrpSpPr>
        <p:grpSpPr>
          <a:xfrm>
            <a:off x="2082651" y="1336231"/>
            <a:ext cx="1106026" cy="1106027"/>
            <a:chOff x="2835154" y="1728623"/>
            <a:chExt cx="898646" cy="89864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86D413-388E-4E12-BDB7-DF512AD64951}"/>
                </a:ext>
              </a:extLst>
            </p:cNvPr>
            <p:cNvSpPr/>
            <p:nvPr/>
          </p:nvSpPr>
          <p:spPr>
            <a:xfrm>
              <a:off x="2835154" y="1728623"/>
              <a:ext cx="898646" cy="898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C90B0-EF04-40B7-AFCC-D00CA57F68AE}"/>
                </a:ext>
              </a:extLst>
            </p:cNvPr>
            <p:cNvSpPr txBox="1"/>
            <p:nvPr/>
          </p:nvSpPr>
          <p:spPr>
            <a:xfrm>
              <a:off x="2861189" y="1820648"/>
              <a:ext cx="846575" cy="69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923" b="1">
                  <a:latin typeface="Tw Cen MT" panose="020B0602020104020603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1000">
                                          <p:cBhvr additive="base">
                                            <p:cTn id="9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1000">
                                          <p:cBhvr additive="base"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8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1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84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1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1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7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4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7" grpId="0"/>
          <p:bldP spid="21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</TotalTime>
  <Words>196</Words>
  <Application>Microsoft Office PowerPoint</Application>
  <PresentationFormat>Widescreen</PresentationFormat>
  <Paragraphs>29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Gill Sans Nova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Dương Nguyễn</dc:creator>
  <cp:lastModifiedBy>Dương Nguyễn</cp:lastModifiedBy>
  <cp:revision>3</cp:revision>
  <dcterms:created xsi:type="dcterms:W3CDTF">2021-02-05T00:31:43Z</dcterms:created>
  <dcterms:modified xsi:type="dcterms:W3CDTF">2021-10-04T12:31:41Z</dcterms:modified>
</cp:coreProperties>
</file>